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309" r:id="rId5"/>
    <p:sldId id="308" r:id="rId6"/>
    <p:sldId id="313" r:id="rId7"/>
    <p:sldId id="283" r:id="rId8"/>
    <p:sldId id="314" r:id="rId9"/>
    <p:sldId id="318" r:id="rId10"/>
    <p:sldId id="317" r:id="rId11"/>
    <p:sldId id="301" r:id="rId12"/>
    <p:sldId id="31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EA577708-976C-054E-A218-3977FBBAF9D0}">
          <p14:sldIdLst>
            <p14:sldId id="309"/>
            <p14:sldId id="308"/>
          </p14:sldIdLst>
        </p14:section>
        <p14:section name="Divider slide" id="{A4619E67-8C74-1D41-9FFF-DD0347C2DD0F}">
          <p14:sldIdLst>
            <p14:sldId id="313"/>
            <p14:sldId id="283"/>
          </p14:sldIdLst>
        </p14:section>
        <p14:section name="Content slides" id="{C558C271-EC56-AD4D-A4E5-3CDF76354A2D}">
          <p14:sldIdLst>
            <p14:sldId id="314"/>
            <p14:sldId id="318"/>
            <p14:sldId id="317"/>
            <p14:sldId id="301"/>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3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35B17B-1761-4B49-8A89-383D9522FFED}" v="1" dt="2023-01-19T14:57:51.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4694"/>
  </p:normalViewPr>
  <p:slideViewPr>
    <p:cSldViewPr snapToGrid="0">
      <p:cViewPr varScale="1">
        <p:scale>
          <a:sx n="121" d="100"/>
          <a:sy n="121" d="100"/>
        </p:scale>
        <p:origin x="9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 Nacer" userId="39ddfaa9-715d-43a5-8c63-4426af5990e0" providerId="ADAL" clId="{4735B17B-1761-4B49-8A89-383D9522FFED}"/>
    <pc:docChg chg="modSld modMainMaster">
      <pc:chgData name="Dana Nacer" userId="39ddfaa9-715d-43a5-8c63-4426af5990e0" providerId="ADAL" clId="{4735B17B-1761-4B49-8A89-383D9522FFED}" dt="2023-01-19T14:57:51.026" v="5" actId="2711"/>
      <pc:docMkLst>
        <pc:docMk/>
      </pc:docMkLst>
      <pc:sldChg chg="modSp mod">
        <pc:chgData name="Dana Nacer" userId="39ddfaa9-715d-43a5-8c63-4426af5990e0" providerId="ADAL" clId="{4735B17B-1761-4B49-8A89-383D9522FFED}" dt="2023-01-19T14:57:25.262" v="4" actId="2711"/>
        <pc:sldMkLst>
          <pc:docMk/>
          <pc:sldMk cId="3882228404" sldId="283"/>
        </pc:sldMkLst>
        <pc:spChg chg="mod">
          <ac:chgData name="Dana Nacer" userId="39ddfaa9-715d-43a5-8c63-4426af5990e0" providerId="ADAL" clId="{4735B17B-1761-4B49-8A89-383D9522FFED}" dt="2023-01-19T14:57:25.262" v="4" actId="2711"/>
          <ac:spMkLst>
            <pc:docMk/>
            <pc:sldMk cId="3882228404" sldId="283"/>
            <ac:spMk id="2" creationId="{FF03095E-257E-1A27-86A4-EB57BDF2BC81}"/>
          </ac:spMkLst>
        </pc:spChg>
        <pc:spChg chg="mod">
          <ac:chgData name="Dana Nacer" userId="39ddfaa9-715d-43a5-8c63-4426af5990e0" providerId="ADAL" clId="{4735B17B-1761-4B49-8A89-383D9522FFED}" dt="2023-01-19T14:57:19.727" v="3" actId="2711"/>
          <ac:spMkLst>
            <pc:docMk/>
            <pc:sldMk cId="3882228404" sldId="283"/>
            <ac:spMk id="6" creationId="{105220DE-33A4-51C8-7A29-8F6A5D9EF303}"/>
          </ac:spMkLst>
        </pc:spChg>
      </pc:sldChg>
      <pc:sldChg chg="modSp mod">
        <pc:chgData name="Dana Nacer" userId="39ddfaa9-715d-43a5-8c63-4426af5990e0" providerId="ADAL" clId="{4735B17B-1761-4B49-8A89-383D9522FFED}" dt="2023-01-19T14:57:09.040" v="1" actId="2711"/>
        <pc:sldMkLst>
          <pc:docMk/>
          <pc:sldMk cId="959648311" sldId="308"/>
        </pc:sldMkLst>
        <pc:spChg chg="mod">
          <ac:chgData name="Dana Nacer" userId="39ddfaa9-715d-43a5-8c63-4426af5990e0" providerId="ADAL" clId="{4735B17B-1761-4B49-8A89-383D9522FFED}" dt="2023-01-19T14:57:09.040" v="1" actId="2711"/>
          <ac:spMkLst>
            <pc:docMk/>
            <pc:sldMk cId="959648311" sldId="308"/>
            <ac:spMk id="5" creationId="{A587F6DB-9620-3E21-9C83-4C5BF44182A3}"/>
          </ac:spMkLst>
        </pc:spChg>
      </pc:sldChg>
      <pc:sldChg chg="modSp mod">
        <pc:chgData name="Dana Nacer" userId="39ddfaa9-715d-43a5-8c63-4426af5990e0" providerId="ADAL" clId="{4735B17B-1761-4B49-8A89-383D9522FFED}" dt="2023-01-19T14:57:02.563" v="0" actId="2711"/>
        <pc:sldMkLst>
          <pc:docMk/>
          <pc:sldMk cId="3442784606" sldId="309"/>
        </pc:sldMkLst>
        <pc:spChg chg="mod">
          <ac:chgData name="Dana Nacer" userId="39ddfaa9-715d-43a5-8c63-4426af5990e0" providerId="ADAL" clId="{4735B17B-1761-4B49-8A89-383D9522FFED}" dt="2023-01-19T14:57:02.563" v="0" actId="2711"/>
          <ac:spMkLst>
            <pc:docMk/>
            <pc:sldMk cId="3442784606" sldId="309"/>
            <ac:spMk id="6" creationId="{B51FB2E9-8820-0576-FDED-D55BFC7CFDFD}"/>
          </ac:spMkLst>
        </pc:spChg>
      </pc:sldChg>
      <pc:sldChg chg="modSp mod">
        <pc:chgData name="Dana Nacer" userId="39ddfaa9-715d-43a5-8c63-4426af5990e0" providerId="ADAL" clId="{4735B17B-1761-4B49-8A89-383D9522FFED}" dt="2023-01-19T14:57:14.862" v="2" actId="2711"/>
        <pc:sldMkLst>
          <pc:docMk/>
          <pc:sldMk cId="2171109304" sldId="313"/>
        </pc:sldMkLst>
        <pc:spChg chg="mod">
          <ac:chgData name="Dana Nacer" userId="39ddfaa9-715d-43a5-8c63-4426af5990e0" providerId="ADAL" clId="{4735B17B-1761-4B49-8A89-383D9522FFED}" dt="2023-01-19T14:57:14.862" v="2" actId="2711"/>
          <ac:spMkLst>
            <pc:docMk/>
            <pc:sldMk cId="2171109304" sldId="313"/>
            <ac:spMk id="2" creationId="{140CFBDF-53FD-0651-777F-182776A9844E}"/>
          </ac:spMkLst>
        </pc:spChg>
      </pc:sldChg>
      <pc:sldMasterChg chg="modSp">
        <pc:chgData name="Dana Nacer" userId="39ddfaa9-715d-43a5-8c63-4426af5990e0" providerId="ADAL" clId="{4735B17B-1761-4B49-8A89-383D9522FFED}" dt="2023-01-19T14:57:51.026" v="5" actId="2711"/>
        <pc:sldMasterMkLst>
          <pc:docMk/>
          <pc:sldMasterMk cId="3170121805" sldId="2147483648"/>
        </pc:sldMasterMkLst>
        <pc:spChg chg="mod">
          <ac:chgData name="Dana Nacer" userId="39ddfaa9-715d-43a5-8c63-4426af5990e0" providerId="ADAL" clId="{4735B17B-1761-4B49-8A89-383D9522FFED}" dt="2023-01-19T14:57:51.026" v="5" actId="2711"/>
          <ac:spMkLst>
            <pc:docMk/>
            <pc:sldMasterMk cId="3170121805" sldId="2147483648"/>
            <ac:spMk id="2" creationId="{28E01592-4287-9F45-8F32-50603FB7330E}"/>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987715-E8E5-FB9C-9932-CAD791546C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166148-9501-D933-28D4-D2830634ED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49DF4C-2D47-7B49-86F9-D9F3D1EC0A13}" type="datetimeFigureOut">
              <a:rPr lang="en-US" smtClean="0"/>
              <a:t>1/19/23</a:t>
            </a:fld>
            <a:endParaRPr lang="en-US"/>
          </a:p>
        </p:txBody>
      </p:sp>
      <p:sp>
        <p:nvSpPr>
          <p:cNvPr id="4" name="Footer Placeholder 3">
            <a:extLst>
              <a:ext uri="{FF2B5EF4-FFF2-40B4-BE49-F238E27FC236}">
                <a16:creationId xmlns:a16="http://schemas.microsoft.com/office/drawing/2014/main" id="{A125555B-0C3D-B5C8-2A6D-AA41FCEAEF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C92E8FB-43A9-7BA0-4987-ED61EA5D56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F8C112-87A2-6A4C-B473-121D5E7812A0}" type="slidenum">
              <a:rPr lang="en-US" smtClean="0"/>
              <a:t>‹#›</a:t>
            </a:fld>
            <a:endParaRPr lang="en-US"/>
          </a:p>
        </p:txBody>
      </p:sp>
    </p:spTree>
    <p:extLst>
      <p:ext uri="{BB962C8B-B14F-4D97-AF65-F5344CB8AC3E}">
        <p14:creationId xmlns:p14="http://schemas.microsoft.com/office/powerpoint/2010/main" val="2263947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B3FD3162-EFD3-884C-B2D0-BA233E02F3B7}" type="datetimeFigureOut">
              <a:rPr lang="en-US" smtClean="0"/>
              <a:pPr/>
              <a:t>1/19/23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C2C1E46D-37BA-5943-A9CD-DE5AFF4F06DB}" type="slidenum">
              <a:rPr lang="en-US" smtClean="0"/>
              <a:pPr/>
              <a:t>‹#›</a:t>
            </a:fld>
            <a:endParaRPr lang="en-US"/>
          </a:p>
        </p:txBody>
      </p:sp>
    </p:spTree>
    <p:extLst>
      <p:ext uri="{BB962C8B-B14F-4D97-AF65-F5344CB8AC3E}">
        <p14:creationId xmlns:p14="http://schemas.microsoft.com/office/powerpoint/2010/main" val="301411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1D63A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A4D1-DA3B-624F-B350-A17E73D26546}"/>
              </a:ext>
            </a:extLst>
          </p:cNvPr>
          <p:cNvSpPr>
            <a:spLocks noGrp="1"/>
          </p:cNvSpPr>
          <p:nvPr>
            <p:ph type="ctrTitle" hasCustomPrompt="1"/>
          </p:nvPr>
        </p:nvSpPr>
        <p:spPr>
          <a:xfrm>
            <a:off x="873214" y="2479051"/>
            <a:ext cx="10335803" cy="1813032"/>
          </a:xfrm>
          <a:prstGeom prst="rect">
            <a:avLst/>
          </a:prstGeom>
        </p:spPr>
        <p:txBody>
          <a:bodyPr anchor="ctr">
            <a:normAutofit/>
          </a:bodyPr>
          <a:lstStyle>
            <a:lvl1pPr algn="ctr">
              <a:defRPr sz="5400" b="1">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6D76177F-BEF9-174E-831A-1280FCF38073}"/>
              </a:ext>
            </a:extLst>
          </p:cNvPr>
          <p:cNvSpPr>
            <a:spLocks noGrp="1"/>
          </p:cNvSpPr>
          <p:nvPr>
            <p:ph type="subTitle" idx="1"/>
          </p:nvPr>
        </p:nvSpPr>
        <p:spPr>
          <a:xfrm>
            <a:off x="873214" y="4487596"/>
            <a:ext cx="10335802" cy="691378"/>
          </a:xfrm>
        </p:spPr>
        <p:txBody>
          <a:bodyPr>
            <a:normAutofit/>
          </a:bodyPr>
          <a:lstStyle>
            <a:lvl1pPr marL="0" indent="0" algn="ctr">
              <a:lnSpc>
                <a:spcPct val="100000"/>
              </a:lnSpc>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E3A09A46-2A01-8F4C-93E9-020ADEA5D91C}"/>
              </a:ext>
            </a:extLst>
          </p:cNvPr>
          <p:cNvSpPr>
            <a:spLocks noGrp="1"/>
          </p:cNvSpPr>
          <p:nvPr>
            <p:ph type="body" sz="quarter" idx="10" hasCustomPrompt="1"/>
          </p:nvPr>
        </p:nvSpPr>
        <p:spPr>
          <a:xfrm>
            <a:off x="3919421" y="5985128"/>
            <a:ext cx="4243388" cy="375584"/>
          </a:xfrm>
        </p:spPr>
        <p:txBody>
          <a:bodyPr>
            <a:normAutofit/>
          </a:bodyPr>
          <a:lstStyle>
            <a:lvl1pPr marL="0" indent="0" algn="ctr">
              <a:buNone/>
              <a:defRPr sz="1100" b="1" cap="all"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pic>
        <p:nvPicPr>
          <p:cNvPr id="4" name="Picture 3" descr="Logo&#10;&#10;Description automatically generated with low confidence">
            <a:extLst>
              <a:ext uri="{FF2B5EF4-FFF2-40B4-BE49-F238E27FC236}">
                <a16:creationId xmlns:a16="http://schemas.microsoft.com/office/drawing/2014/main" id="{EC130091-B3CB-11E0-BB70-599153438FA5}"/>
              </a:ext>
            </a:extLst>
          </p:cNvPr>
          <p:cNvPicPr>
            <a:picLocks noChangeAspect="1"/>
          </p:cNvPicPr>
          <p:nvPr userDrawn="1"/>
        </p:nvPicPr>
        <p:blipFill>
          <a:blip r:embed="rId2"/>
          <a:stretch>
            <a:fillRect/>
          </a:stretch>
        </p:blipFill>
        <p:spPr>
          <a:xfrm>
            <a:off x="5111115" y="837328"/>
            <a:ext cx="1969770" cy="933049"/>
          </a:xfrm>
          <a:prstGeom prst="rect">
            <a:avLst/>
          </a:prstGeom>
        </p:spPr>
      </p:pic>
    </p:spTree>
    <p:extLst>
      <p:ext uri="{BB962C8B-B14F-4D97-AF65-F5344CB8AC3E}">
        <p14:creationId xmlns:p14="http://schemas.microsoft.com/office/powerpoint/2010/main" val="2861868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accent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7EAAAE-885F-EAD4-D4F6-DCC1172A895A}"/>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93A4D1-DA3B-624F-B350-A17E73D26546}"/>
              </a:ext>
            </a:extLst>
          </p:cNvPr>
          <p:cNvSpPr>
            <a:spLocks noGrp="1"/>
          </p:cNvSpPr>
          <p:nvPr>
            <p:ph type="ctrTitle" hasCustomPrompt="1"/>
          </p:nvPr>
        </p:nvSpPr>
        <p:spPr>
          <a:xfrm>
            <a:off x="873214" y="2479050"/>
            <a:ext cx="10335803" cy="2448549"/>
          </a:xfrm>
          <a:prstGeom prst="rect">
            <a:avLst/>
          </a:prstGeom>
        </p:spPr>
        <p:txBody>
          <a:bodyPr anchor="ctr">
            <a:normAutofit/>
          </a:bodyPr>
          <a:lstStyle>
            <a:lvl1pPr algn="ctr">
              <a:defRPr sz="8000" b="1">
                <a:solidFill>
                  <a:schemeClr val="bg2"/>
                </a:solidFill>
              </a:defRPr>
            </a:lvl1pPr>
          </a:lstStyle>
          <a:p>
            <a:r>
              <a:rPr lang="en-US"/>
              <a:t>Click to edit master title style</a:t>
            </a:r>
          </a:p>
        </p:txBody>
      </p:sp>
    </p:spTree>
    <p:extLst>
      <p:ext uri="{BB962C8B-B14F-4D97-AF65-F5344CB8AC3E}">
        <p14:creationId xmlns:p14="http://schemas.microsoft.com/office/powerpoint/2010/main" val="337830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accent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7EAAAE-885F-EAD4-D4F6-DCC1172A895A}"/>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93A4D1-DA3B-624F-B350-A17E73D26546}"/>
              </a:ext>
            </a:extLst>
          </p:cNvPr>
          <p:cNvSpPr>
            <a:spLocks noGrp="1"/>
          </p:cNvSpPr>
          <p:nvPr>
            <p:ph type="ctrTitle" hasCustomPrompt="1"/>
          </p:nvPr>
        </p:nvSpPr>
        <p:spPr>
          <a:xfrm>
            <a:off x="873214" y="2479050"/>
            <a:ext cx="10335803" cy="2448549"/>
          </a:xfrm>
          <a:prstGeom prst="rect">
            <a:avLst/>
          </a:prstGeom>
        </p:spPr>
        <p:txBody>
          <a:bodyPr anchor="ctr">
            <a:normAutofit/>
          </a:bodyPr>
          <a:lstStyle>
            <a:lvl1pPr algn="ctr">
              <a:defRPr sz="8000" b="1">
                <a:solidFill>
                  <a:schemeClr val="bg2"/>
                </a:solidFill>
              </a:defRPr>
            </a:lvl1pPr>
          </a:lstStyle>
          <a:p>
            <a:r>
              <a:rPr lang="en-US"/>
              <a:t>Click to edit master title style</a:t>
            </a:r>
          </a:p>
        </p:txBody>
      </p:sp>
    </p:spTree>
    <p:extLst>
      <p:ext uri="{BB962C8B-B14F-4D97-AF65-F5344CB8AC3E}">
        <p14:creationId xmlns:p14="http://schemas.microsoft.com/office/powerpoint/2010/main" val="2174673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85F8B-D9AA-D34D-BDE9-087BDE45145B}"/>
              </a:ext>
            </a:extLst>
          </p:cNvPr>
          <p:cNvSpPr>
            <a:spLocks noGrp="1"/>
          </p:cNvSpPr>
          <p:nvPr>
            <p:ph type="title" hasCustomPrompt="1"/>
          </p:nvPr>
        </p:nvSpPr>
        <p:spPr>
          <a:xfrm>
            <a:off x="505691" y="2488826"/>
            <a:ext cx="11368630" cy="553967"/>
          </a:xfrm>
          <a:prstGeom prst="rect">
            <a:avLst/>
          </a:prstGeom>
        </p:spPr>
        <p:txBody>
          <a:bodyPr>
            <a:normAutofit/>
          </a:bodyPr>
          <a:lstStyle>
            <a:lvl1pPr>
              <a:defRPr sz="2400" b="1">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30658FE-C59D-A746-82D5-800E26FC8A79}"/>
              </a:ext>
            </a:extLst>
          </p:cNvPr>
          <p:cNvSpPr>
            <a:spLocks noGrp="1"/>
          </p:cNvSpPr>
          <p:nvPr>
            <p:ph idx="1"/>
          </p:nvPr>
        </p:nvSpPr>
        <p:spPr>
          <a:xfrm>
            <a:off x="505690" y="3429000"/>
            <a:ext cx="11368632" cy="1790361"/>
          </a:xfrm>
        </p:spPr>
        <p:txBody>
          <a:bodyPr>
            <a:normAutofit/>
          </a:bodyPr>
          <a:lstStyle>
            <a:lvl1pPr>
              <a:defRPr sz="1800">
                <a:solidFill>
                  <a:schemeClr val="tx1"/>
                </a:solidFill>
              </a:defRPr>
            </a:lvl1pPr>
            <a:lvl2pPr>
              <a:defRPr sz="1600">
                <a:solidFill>
                  <a:schemeClr val="tx1"/>
                </a:solidFill>
              </a:defRPr>
            </a:lvl2pPr>
            <a:lvl3pPr>
              <a:defRPr sz="1100">
                <a:solidFill>
                  <a:schemeClr val="tx1"/>
                </a:solidFill>
              </a:defRPr>
            </a:lvl3pPr>
            <a:lvl4pPr>
              <a:defRPr sz="105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09D45F1-1800-DB4A-9115-151DB2F1046D}"/>
              </a:ext>
            </a:extLst>
          </p:cNvPr>
          <p:cNvSpPr>
            <a:spLocks noGrp="1"/>
          </p:cNvSpPr>
          <p:nvPr>
            <p:ph type="sldNum" sz="quarter" idx="12"/>
          </p:nvPr>
        </p:nvSpPr>
        <p:spPr>
          <a:xfrm>
            <a:off x="11350817" y="6299538"/>
            <a:ext cx="523504" cy="234249"/>
          </a:xfrm>
        </p:spPr>
        <p:txBody>
          <a:bodyPr anchor="t"/>
          <a:lstStyle>
            <a:lvl1pPr>
              <a:defRPr sz="1100"/>
            </a:lvl1pPr>
          </a:lstStyle>
          <a:p>
            <a:fld id="{0AC1B1AE-5318-D04B-BA52-4B700D95D8C2}" type="slidenum">
              <a:rPr lang="en-US" smtClean="0"/>
              <a:pPr/>
              <a:t>‹#›</a:t>
            </a:fld>
            <a:endParaRPr lang="en-US"/>
          </a:p>
        </p:txBody>
      </p:sp>
      <p:sp>
        <p:nvSpPr>
          <p:cNvPr id="11" name="Footer Placeholder 2">
            <a:extLst>
              <a:ext uri="{FF2B5EF4-FFF2-40B4-BE49-F238E27FC236}">
                <a16:creationId xmlns:a16="http://schemas.microsoft.com/office/drawing/2014/main" id="{E17EC916-339F-184B-B0B7-BC0B21CEC0AC}"/>
              </a:ext>
            </a:extLst>
          </p:cNvPr>
          <p:cNvSpPr>
            <a:spLocks noGrp="1"/>
          </p:cNvSpPr>
          <p:nvPr>
            <p:ph type="ftr" sz="quarter" idx="3"/>
          </p:nvPr>
        </p:nvSpPr>
        <p:spPr>
          <a:xfrm>
            <a:off x="4863920" y="6311106"/>
            <a:ext cx="6588057" cy="234250"/>
          </a:xfrm>
        </p:spPr>
        <p:txBody>
          <a:bodyPr/>
          <a:lstStyle>
            <a:lvl1pPr>
              <a:defRPr sz="1000"/>
            </a:lvl1pPr>
          </a:lstStyle>
          <a:p>
            <a:r>
              <a:rPr lang="en-US"/>
              <a:t>© Combined Jewish Philanthropies 2021</a:t>
            </a:r>
          </a:p>
        </p:txBody>
      </p:sp>
      <p:cxnSp>
        <p:nvCxnSpPr>
          <p:cNvPr id="15" name="Straight Connector 14">
            <a:extLst>
              <a:ext uri="{FF2B5EF4-FFF2-40B4-BE49-F238E27FC236}">
                <a16:creationId xmlns:a16="http://schemas.microsoft.com/office/drawing/2014/main" id="{48BEA237-3C2E-3A41-9107-0BB8198B73B0}"/>
              </a:ext>
            </a:extLst>
          </p:cNvPr>
          <p:cNvCxnSpPr>
            <a:cxnSpLocks/>
          </p:cNvCxnSpPr>
          <p:nvPr userDrawn="1"/>
        </p:nvCxnSpPr>
        <p:spPr>
          <a:xfrm>
            <a:off x="11525865" y="6299538"/>
            <a:ext cx="0" cy="234249"/>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E0AD02F-F7EE-E5C1-2234-4B0412B7A84F}"/>
              </a:ext>
            </a:extLst>
          </p:cNvPr>
          <p:cNvPicPr>
            <a:picLocks noChangeAspect="1"/>
          </p:cNvPicPr>
          <p:nvPr userDrawn="1"/>
        </p:nvPicPr>
        <p:blipFill>
          <a:blip r:embed="rId2"/>
          <a:srcRect/>
          <a:stretch/>
        </p:blipFill>
        <p:spPr>
          <a:xfrm>
            <a:off x="436908" y="6303074"/>
            <a:ext cx="828456" cy="393275"/>
          </a:xfrm>
          <a:prstGeom prst="rect">
            <a:avLst/>
          </a:prstGeom>
        </p:spPr>
      </p:pic>
      <p:sp>
        <p:nvSpPr>
          <p:cNvPr id="5" name="Rectangle 4">
            <a:extLst>
              <a:ext uri="{FF2B5EF4-FFF2-40B4-BE49-F238E27FC236}">
                <a16:creationId xmlns:a16="http://schemas.microsoft.com/office/drawing/2014/main" id="{26BB72FE-2438-D1B3-651A-2154D4D88A2B}"/>
              </a:ext>
            </a:extLst>
          </p:cNvPr>
          <p:cNvSpPr/>
          <p:nvPr userDrawn="1"/>
        </p:nvSpPr>
        <p:spPr>
          <a:xfrm>
            <a:off x="0" y="0"/>
            <a:ext cx="12192000" cy="19626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64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85F8B-D9AA-D34D-BDE9-087BDE45145B}"/>
              </a:ext>
            </a:extLst>
          </p:cNvPr>
          <p:cNvSpPr>
            <a:spLocks noGrp="1"/>
          </p:cNvSpPr>
          <p:nvPr>
            <p:ph type="title" hasCustomPrompt="1"/>
          </p:nvPr>
        </p:nvSpPr>
        <p:spPr>
          <a:xfrm>
            <a:off x="505691" y="320676"/>
            <a:ext cx="11368630" cy="553967"/>
          </a:xfrm>
          <a:prstGeom prst="rect">
            <a:avLst/>
          </a:prstGeom>
        </p:spPr>
        <p:txBody>
          <a:bodyPr>
            <a:normAutofit/>
          </a:bodyPr>
          <a:lstStyle>
            <a:lvl1pPr>
              <a:defRPr sz="2400" b="1">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30658FE-C59D-A746-82D5-800E26FC8A79}"/>
              </a:ext>
            </a:extLst>
          </p:cNvPr>
          <p:cNvSpPr>
            <a:spLocks noGrp="1"/>
          </p:cNvSpPr>
          <p:nvPr>
            <p:ph idx="1"/>
          </p:nvPr>
        </p:nvSpPr>
        <p:spPr>
          <a:xfrm>
            <a:off x="505690" y="1326524"/>
            <a:ext cx="11368632" cy="4380009"/>
          </a:xfrm>
        </p:spPr>
        <p:txBody>
          <a:bodyPr>
            <a:normAutofit/>
          </a:bodyPr>
          <a:lstStyle>
            <a:lvl1pPr>
              <a:defRPr sz="1800">
                <a:solidFill>
                  <a:schemeClr val="tx1"/>
                </a:solidFill>
              </a:defRPr>
            </a:lvl1pPr>
            <a:lvl2pPr>
              <a:defRPr sz="1600">
                <a:solidFill>
                  <a:schemeClr val="tx1"/>
                </a:solidFill>
              </a:defRPr>
            </a:lvl2pPr>
            <a:lvl3pPr>
              <a:defRPr sz="1100">
                <a:solidFill>
                  <a:schemeClr val="tx1"/>
                </a:solidFill>
              </a:defRPr>
            </a:lvl3pPr>
            <a:lvl4pPr>
              <a:defRPr sz="105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09D45F1-1800-DB4A-9115-151DB2F1046D}"/>
              </a:ext>
            </a:extLst>
          </p:cNvPr>
          <p:cNvSpPr>
            <a:spLocks noGrp="1"/>
          </p:cNvSpPr>
          <p:nvPr>
            <p:ph type="sldNum" sz="quarter" idx="12"/>
          </p:nvPr>
        </p:nvSpPr>
        <p:spPr>
          <a:xfrm>
            <a:off x="11350817" y="6299538"/>
            <a:ext cx="523504" cy="234249"/>
          </a:xfrm>
        </p:spPr>
        <p:txBody>
          <a:bodyPr anchor="t"/>
          <a:lstStyle>
            <a:lvl1pPr>
              <a:defRPr sz="1100"/>
            </a:lvl1pPr>
          </a:lstStyle>
          <a:p>
            <a:fld id="{0AC1B1AE-5318-D04B-BA52-4B700D95D8C2}" type="slidenum">
              <a:rPr lang="en-US" smtClean="0"/>
              <a:pPr/>
              <a:t>‹#›</a:t>
            </a:fld>
            <a:endParaRPr lang="en-US"/>
          </a:p>
        </p:txBody>
      </p:sp>
      <p:sp>
        <p:nvSpPr>
          <p:cNvPr id="11" name="Footer Placeholder 2">
            <a:extLst>
              <a:ext uri="{FF2B5EF4-FFF2-40B4-BE49-F238E27FC236}">
                <a16:creationId xmlns:a16="http://schemas.microsoft.com/office/drawing/2014/main" id="{E17EC916-339F-184B-B0B7-BC0B21CEC0AC}"/>
              </a:ext>
            </a:extLst>
          </p:cNvPr>
          <p:cNvSpPr>
            <a:spLocks noGrp="1"/>
          </p:cNvSpPr>
          <p:nvPr>
            <p:ph type="ftr" sz="quarter" idx="3"/>
          </p:nvPr>
        </p:nvSpPr>
        <p:spPr>
          <a:xfrm>
            <a:off x="4863920" y="6311106"/>
            <a:ext cx="6588057" cy="234250"/>
          </a:xfrm>
        </p:spPr>
        <p:txBody>
          <a:bodyPr/>
          <a:lstStyle>
            <a:lvl1pPr>
              <a:defRPr sz="1000"/>
            </a:lvl1pPr>
          </a:lstStyle>
          <a:p>
            <a:r>
              <a:rPr lang="en-US"/>
              <a:t>© Combined Jewish Philanthropies 2021</a:t>
            </a:r>
          </a:p>
        </p:txBody>
      </p:sp>
      <p:cxnSp>
        <p:nvCxnSpPr>
          <p:cNvPr id="15" name="Straight Connector 14">
            <a:extLst>
              <a:ext uri="{FF2B5EF4-FFF2-40B4-BE49-F238E27FC236}">
                <a16:creationId xmlns:a16="http://schemas.microsoft.com/office/drawing/2014/main" id="{48BEA237-3C2E-3A41-9107-0BB8198B73B0}"/>
              </a:ext>
            </a:extLst>
          </p:cNvPr>
          <p:cNvCxnSpPr>
            <a:cxnSpLocks/>
          </p:cNvCxnSpPr>
          <p:nvPr userDrawn="1"/>
        </p:nvCxnSpPr>
        <p:spPr>
          <a:xfrm>
            <a:off x="11525865" y="6299538"/>
            <a:ext cx="0" cy="234249"/>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2A5EAAA-3FE3-5028-1365-B932262EB44F}"/>
              </a:ext>
            </a:extLst>
          </p:cNvPr>
          <p:cNvPicPr>
            <a:picLocks noChangeAspect="1"/>
          </p:cNvPicPr>
          <p:nvPr userDrawn="1"/>
        </p:nvPicPr>
        <p:blipFill>
          <a:blip r:embed="rId2"/>
          <a:srcRect/>
          <a:stretch/>
        </p:blipFill>
        <p:spPr>
          <a:xfrm>
            <a:off x="436908" y="6303074"/>
            <a:ext cx="828456" cy="393275"/>
          </a:xfrm>
          <a:prstGeom prst="rect">
            <a:avLst/>
          </a:prstGeom>
        </p:spPr>
      </p:pic>
    </p:spTree>
    <p:extLst>
      <p:ext uri="{BB962C8B-B14F-4D97-AF65-F5344CB8AC3E}">
        <p14:creationId xmlns:p14="http://schemas.microsoft.com/office/powerpoint/2010/main" val="1795752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85F8B-D9AA-D34D-BDE9-087BDE45145B}"/>
              </a:ext>
            </a:extLst>
          </p:cNvPr>
          <p:cNvSpPr>
            <a:spLocks noGrp="1"/>
          </p:cNvSpPr>
          <p:nvPr>
            <p:ph type="title" hasCustomPrompt="1"/>
          </p:nvPr>
        </p:nvSpPr>
        <p:spPr>
          <a:xfrm>
            <a:off x="505691" y="320676"/>
            <a:ext cx="11368630" cy="553967"/>
          </a:xfrm>
          <a:prstGeom prst="rect">
            <a:avLst/>
          </a:prstGeom>
        </p:spPr>
        <p:txBody>
          <a:bodyPr>
            <a:normAutofit/>
          </a:bodyPr>
          <a:lstStyle>
            <a:lvl1pPr>
              <a:defRPr sz="2400" b="1">
                <a:solidFill>
                  <a:schemeClr val="tx2"/>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109D45F1-1800-DB4A-9115-151DB2F1046D}"/>
              </a:ext>
            </a:extLst>
          </p:cNvPr>
          <p:cNvSpPr>
            <a:spLocks noGrp="1"/>
          </p:cNvSpPr>
          <p:nvPr>
            <p:ph type="sldNum" sz="quarter" idx="12"/>
          </p:nvPr>
        </p:nvSpPr>
        <p:spPr>
          <a:xfrm>
            <a:off x="11350817" y="6299538"/>
            <a:ext cx="523504" cy="234249"/>
          </a:xfrm>
        </p:spPr>
        <p:txBody>
          <a:bodyPr anchor="t"/>
          <a:lstStyle>
            <a:lvl1pPr>
              <a:defRPr sz="1100"/>
            </a:lvl1pPr>
          </a:lstStyle>
          <a:p>
            <a:fld id="{0AC1B1AE-5318-D04B-BA52-4B700D95D8C2}" type="slidenum">
              <a:rPr lang="en-US" smtClean="0"/>
              <a:pPr/>
              <a:t>‹#›</a:t>
            </a:fld>
            <a:endParaRPr lang="en-US"/>
          </a:p>
        </p:txBody>
      </p:sp>
      <p:sp>
        <p:nvSpPr>
          <p:cNvPr id="11" name="Footer Placeholder 2">
            <a:extLst>
              <a:ext uri="{FF2B5EF4-FFF2-40B4-BE49-F238E27FC236}">
                <a16:creationId xmlns:a16="http://schemas.microsoft.com/office/drawing/2014/main" id="{E17EC916-339F-184B-B0B7-BC0B21CEC0AC}"/>
              </a:ext>
            </a:extLst>
          </p:cNvPr>
          <p:cNvSpPr>
            <a:spLocks noGrp="1"/>
          </p:cNvSpPr>
          <p:nvPr>
            <p:ph type="ftr" sz="quarter" idx="3"/>
          </p:nvPr>
        </p:nvSpPr>
        <p:spPr>
          <a:xfrm>
            <a:off x="4863920" y="6311106"/>
            <a:ext cx="6588057" cy="234250"/>
          </a:xfrm>
        </p:spPr>
        <p:txBody>
          <a:bodyPr/>
          <a:lstStyle>
            <a:lvl1pPr>
              <a:defRPr sz="1000"/>
            </a:lvl1pPr>
          </a:lstStyle>
          <a:p>
            <a:r>
              <a:rPr lang="en-US"/>
              <a:t>© Combined Jewish Philanthropies 2021</a:t>
            </a:r>
          </a:p>
        </p:txBody>
      </p:sp>
      <p:cxnSp>
        <p:nvCxnSpPr>
          <p:cNvPr id="15" name="Straight Connector 14">
            <a:extLst>
              <a:ext uri="{FF2B5EF4-FFF2-40B4-BE49-F238E27FC236}">
                <a16:creationId xmlns:a16="http://schemas.microsoft.com/office/drawing/2014/main" id="{48BEA237-3C2E-3A41-9107-0BB8198B73B0}"/>
              </a:ext>
            </a:extLst>
          </p:cNvPr>
          <p:cNvCxnSpPr>
            <a:cxnSpLocks/>
          </p:cNvCxnSpPr>
          <p:nvPr userDrawn="1"/>
        </p:nvCxnSpPr>
        <p:spPr>
          <a:xfrm>
            <a:off x="11525865" y="6299538"/>
            <a:ext cx="0" cy="234249"/>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D38128F-34CC-7F1A-A23F-F180D562FED1}"/>
              </a:ext>
            </a:extLst>
          </p:cNvPr>
          <p:cNvPicPr>
            <a:picLocks noChangeAspect="1"/>
          </p:cNvPicPr>
          <p:nvPr userDrawn="1"/>
        </p:nvPicPr>
        <p:blipFill>
          <a:blip r:embed="rId2"/>
          <a:srcRect/>
          <a:stretch/>
        </p:blipFill>
        <p:spPr>
          <a:xfrm>
            <a:off x="436908" y="6303074"/>
            <a:ext cx="828456" cy="393275"/>
          </a:xfrm>
          <a:prstGeom prst="rect">
            <a:avLst/>
          </a:prstGeom>
        </p:spPr>
      </p:pic>
    </p:spTree>
    <p:extLst>
      <p:ext uri="{BB962C8B-B14F-4D97-AF65-F5344CB8AC3E}">
        <p14:creationId xmlns:p14="http://schemas.microsoft.com/office/powerpoint/2010/main" val="75924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09D45F1-1800-DB4A-9115-151DB2F1046D}"/>
              </a:ext>
            </a:extLst>
          </p:cNvPr>
          <p:cNvSpPr>
            <a:spLocks noGrp="1"/>
          </p:cNvSpPr>
          <p:nvPr>
            <p:ph type="sldNum" sz="quarter" idx="12"/>
          </p:nvPr>
        </p:nvSpPr>
        <p:spPr>
          <a:xfrm>
            <a:off x="11350817" y="6299538"/>
            <a:ext cx="523504" cy="234249"/>
          </a:xfrm>
        </p:spPr>
        <p:txBody>
          <a:bodyPr anchor="t"/>
          <a:lstStyle>
            <a:lvl1pPr>
              <a:defRPr sz="1100"/>
            </a:lvl1pPr>
          </a:lstStyle>
          <a:p>
            <a:fld id="{0AC1B1AE-5318-D04B-BA52-4B700D95D8C2}" type="slidenum">
              <a:rPr lang="en-US" smtClean="0"/>
              <a:pPr/>
              <a:t>‹#›</a:t>
            </a:fld>
            <a:endParaRPr lang="en-US"/>
          </a:p>
        </p:txBody>
      </p:sp>
      <p:sp>
        <p:nvSpPr>
          <p:cNvPr id="11" name="Footer Placeholder 2">
            <a:extLst>
              <a:ext uri="{FF2B5EF4-FFF2-40B4-BE49-F238E27FC236}">
                <a16:creationId xmlns:a16="http://schemas.microsoft.com/office/drawing/2014/main" id="{E17EC916-339F-184B-B0B7-BC0B21CEC0AC}"/>
              </a:ext>
            </a:extLst>
          </p:cNvPr>
          <p:cNvSpPr>
            <a:spLocks noGrp="1"/>
          </p:cNvSpPr>
          <p:nvPr>
            <p:ph type="ftr" sz="quarter" idx="3"/>
          </p:nvPr>
        </p:nvSpPr>
        <p:spPr>
          <a:xfrm>
            <a:off x="4863920" y="6311106"/>
            <a:ext cx="6588057" cy="234250"/>
          </a:xfrm>
        </p:spPr>
        <p:txBody>
          <a:bodyPr/>
          <a:lstStyle>
            <a:lvl1pPr>
              <a:defRPr sz="1000"/>
            </a:lvl1pPr>
          </a:lstStyle>
          <a:p>
            <a:r>
              <a:rPr lang="en-US"/>
              <a:t>© Combined Jewish Philanthropies 2021</a:t>
            </a:r>
          </a:p>
        </p:txBody>
      </p:sp>
      <p:cxnSp>
        <p:nvCxnSpPr>
          <p:cNvPr id="15" name="Straight Connector 14">
            <a:extLst>
              <a:ext uri="{FF2B5EF4-FFF2-40B4-BE49-F238E27FC236}">
                <a16:creationId xmlns:a16="http://schemas.microsoft.com/office/drawing/2014/main" id="{48BEA237-3C2E-3A41-9107-0BB8198B73B0}"/>
              </a:ext>
            </a:extLst>
          </p:cNvPr>
          <p:cNvCxnSpPr>
            <a:cxnSpLocks/>
          </p:cNvCxnSpPr>
          <p:nvPr userDrawn="1"/>
        </p:nvCxnSpPr>
        <p:spPr>
          <a:xfrm>
            <a:off x="11525865" y="6299538"/>
            <a:ext cx="0" cy="234249"/>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8BA6962-38F0-9D39-AEFB-7CED82A82793}"/>
              </a:ext>
            </a:extLst>
          </p:cNvPr>
          <p:cNvPicPr>
            <a:picLocks noChangeAspect="1"/>
          </p:cNvPicPr>
          <p:nvPr userDrawn="1"/>
        </p:nvPicPr>
        <p:blipFill>
          <a:blip r:embed="rId2"/>
          <a:srcRect/>
          <a:stretch/>
        </p:blipFill>
        <p:spPr>
          <a:xfrm>
            <a:off x="436013" y="6303457"/>
            <a:ext cx="830247" cy="392509"/>
          </a:xfrm>
          <a:prstGeom prst="rect">
            <a:avLst/>
          </a:prstGeom>
        </p:spPr>
      </p:pic>
    </p:spTree>
    <p:extLst>
      <p:ext uri="{BB962C8B-B14F-4D97-AF65-F5344CB8AC3E}">
        <p14:creationId xmlns:p14="http://schemas.microsoft.com/office/powerpoint/2010/main" val="3762415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85F8B-D9AA-D34D-BDE9-087BDE45145B}"/>
              </a:ext>
            </a:extLst>
          </p:cNvPr>
          <p:cNvSpPr>
            <a:spLocks noGrp="1"/>
          </p:cNvSpPr>
          <p:nvPr>
            <p:ph type="title" hasCustomPrompt="1"/>
          </p:nvPr>
        </p:nvSpPr>
        <p:spPr>
          <a:xfrm>
            <a:off x="505691" y="320676"/>
            <a:ext cx="11368630" cy="553967"/>
          </a:xfrm>
          <a:prstGeom prst="rect">
            <a:avLst/>
          </a:prstGeom>
        </p:spPr>
        <p:txBody>
          <a:bodyPr>
            <a:normAutofit/>
          </a:bodyPr>
          <a:lstStyle>
            <a:lvl1pPr>
              <a:defRPr sz="2400" b="1">
                <a:solidFill>
                  <a:schemeClr val="tx2"/>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109D45F1-1800-DB4A-9115-151DB2F1046D}"/>
              </a:ext>
            </a:extLst>
          </p:cNvPr>
          <p:cNvSpPr>
            <a:spLocks noGrp="1"/>
          </p:cNvSpPr>
          <p:nvPr>
            <p:ph type="sldNum" sz="quarter" idx="12"/>
          </p:nvPr>
        </p:nvSpPr>
        <p:spPr>
          <a:xfrm>
            <a:off x="11350817" y="6299538"/>
            <a:ext cx="523504" cy="234249"/>
          </a:xfrm>
        </p:spPr>
        <p:txBody>
          <a:bodyPr anchor="t"/>
          <a:lstStyle>
            <a:lvl1pPr>
              <a:defRPr sz="1100"/>
            </a:lvl1pPr>
          </a:lstStyle>
          <a:p>
            <a:fld id="{0AC1B1AE-5318-D04B-BA52-4B700D95D8C2}" type="slidenum">
              <a:rPr lang="en-US" smtClean="0"/>
              <a:pPr/>
              <a:t>‹#›</a:t>
            </a:fld>
            <a:endParaRPr lang="en-US"/>
          </a:p>
        </p:txBody>
      </p:sp>
      <p:sp>
        <p:nvSpPr>
          <p:cNvPr id="11" name="Footer Placeholder 2">
            <a:extLst>
              <a:ext uri="{FF2B5EF4-FFF2-40B4-BE49-F238E27FC236}">
                <a16:creationId xmlns:a16="http://schemas.microsoft.com/office/drawing/2014/main" id="{E17EC916-339F-184B-B0B7-BC0B21CEC0AC}"/>
              </a:ext>
            </a:extLst>
          </p:cNvPr>
          <p:cNvSpPr>
            <a:spLocks noGrp="1"/>
          </p:cNvSpPr>
          <p:nvPr>
            <p:ph type="ftr" sz="quarter" idx="3"/>
          </p:nvPr>
        </p:nvSpPr>
        <p:spPr>
          <a:xfrm>
            <a:off x="4863920" y="6311106"/>
            <a:ext cx="6588057" cy="234250"/>
          </a:xfrm>
        </p:spPr>
        <p:txBody>
          <a:bodyPr/>
          <a:lstStyle>
            <a:lvl1pPr>
              <a:defRPr sz="1000"/>
            </a:lvl1pPr>
          </a:lstStyle>
          <a:p>
            <a:r>
              <a:rPr lang="en-US"/>
              <a:t>© Combined Jewish Philanthropies 2021</a:t>
            </a:r>
          </a:p>
        </p:txBody>
      </p:sp>
      <p:cxnSp>
        <p:nvCxnSpPr>
          <p:cNvPr id="15" name="Straight Connector 14">
            <a:extLst>
              <a:ext uri="{FF2B5EF4-FFF2-40B4-BE49-F238E27FC236}">
                <a16:creationId xmlns:a16="http://schemas.microsoft.com/office/drawing/2014/main" id="{48BEA237-3C2E-3A41-9107-0BB8198B73B0}"/>
              </a:ext>
            </a:extLst>
          </p:cNvPr>
          <p:cNvCxnSpPr>
            <a:cxnSpLocks/>
          </p:cNvCxnSpPr>
          <p:nvPr userDrawn="1"/>
        </p:nvCxnSpPr>
        <p:spPr>
          <a:xfrm>
            <a:off x="11525865" y="6299538"/>
            <a:ext cx="0" cy="234249"/>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FFF4DA3-3144-6A7B-508A-BDF0C1A41854}"/>
              </a:ext>
            </a:extLst>
          </p:cNvPr>
          <p:cNvSpPr>
            <a:spLocks noGrp="1"/>
          </p:cNvSpPr>
          <p:nvPr>
            <p:ph type="body" sz="quarter" idx="13" hasCustomPrompt="1"/>
          </p:nvPr>
        </p:nvSpPr>
        <p:spPr>
          <a:xfrm>
            <a:off x="411684" y="1530350"/>
            <a:ext cx="3375747" cy="4105275"/>
          </a:xfrm>
          <a:noFill/>
          <a:ln w="12700">
            <a:solidFill>
              <a:schemeClr val="accent4"/>
            </a:solidFill>
          </a:ln>
          <a:effectLst/>
        </p:spPr>
        <p:txBody>
          <a:bodyPr anchor="ctr">
            <a:normAutofit/>
          </a:bodyPr>
          <a:lstStyle>
            <a:lvl1pPr marL="0" indent="0" algn="ctr">
              <a:buNone/>
              <a:defRPr sz="1800" b="0" i="0">
                <a:latin typeface="Arial" panose="020B0604020202020204" pitchFamily="34" charset="0"/>
              </a:defRPr>
            </a:lvl1pPr>
          </a:lstStyle>
          <a:p>
            <a:pPr lvl="0"/>
            <a:r>
              <a:rPr lang="en-US"/>
              <a:t>Text here</a:t>
            </a:r>
          </a:p>
        </p:txBody>
      </p:sp>
      <p:sp>
        <p:nvSpPr>
          <p:cNvPr id="5" name="Text Placeholder 3">
            <a:extLst>
              <a:ext uri="{FF2B5EF4-FFF2-40B4-BE49-F238E27FC236}">
                <a16:creationId xmlns:a16="http://schemas.microsoft.com/office/drawing/2014/main" id="{3640CD54-F5D5-C545-FC47-351C3ACB7F6D}"/>
              </a:ext>
            </a:extLst>
          </p:cNvPr>
          <p:cNvSpPr>
            <a:spLocks noGrp="1"/>
          </p:cNvSpPr>
          <p:nvPr>
            <p:ph type="body" sz="quarter" idx="14" hasCustomPrompt="1"/>
          </p:nvPr>
        </p:nvSpPr>
        <p:spPr>
          <a:xfrm>
            <a:off x="4408126" y="1540237"/>
            <a:ext cx="3375747" cy="4105275"/>
          </a:xfrm>
          <a:noFill/>
          <a:ln w="12700">
            <a:solidFill>
              <a:schemeClr val="accent4"/>
            </a:solidFill>
          </a:ln>
          <a:effectLst/>
        </p:spPr>
        <p:txBody>
          <a:bodyPr anchor="ctr">
            <a:normAutofit/>
          </a:bodyPr>
          <a:lstStyle>
            <a:lvl1pPr marL="0" indent="0" algn="ctr">
              <a:buNone/>
              <a:defRPr sz="1800" b="0" i="0">
                <a:latin typeface="Arial" panose="020B0604020202020204" pitchFamily="34" charset="0"/>
              </a:defRPr>
            </a:lvl1pPr>
          </a:lstStyle>
          <a:p>
            <a:pPr lvl="0"/>
            <a:r>
              <a:rPr lang="en-US"/>
              <a:t>Text here</a:t>
            </a:r>
          </a:p>
        </p:txBody>
      </p:sp>
      <p:sp>
        <p:nvSpPr>
          <p:cNvPr id="7" name="Text Placeholder 3">
            <a:extLst>
              <a:ext uri="{FF2B5EF4-FFF2-40B4-BE49-F238E27FC236}">
                <a16:creationId xmlns:a16="http://schemas.microsoft.com/office/drawing/2014/main" id="{97111534-F9F9-D979-BE7C-5677CCC06F19}"/>
              </a:ext>
            </a:extLst>
          </p:cNvPr>
          <p:cNvSpPr>
            <a:spLocks noGrp="1"/>
          </p:cNvSpPr>
          <p:nvPr>
            <p:ph type="body" sz="quarter" idx="15" hasCustomPrompt="1"/>
          </p:nvPr>
        </p:nvSpPr>
        <p:spPr>
          <a:xfrm>
            <a:off x="8404567" y="1540237"/>
            <a:ext cx="3375747" cy="4105275"/>
          </a:xfrm>
          <a:noFill/>
          <a:ln w="12700">
            <a:solidFill>
              <a:schemeClr val="accent4"/>
            </a:solidFill>
          </a:ln>
          <a:effectLst/>
        </p:spPr>
        <p:txBody>
          <a:bodyPr anchor="ctr">
            <a:normAutofit/>
          </a:bodyPr>
          <a:lstStyle>
            <a:lvl1pPr marL="0" indent="0" algn="ctr">
              <a:buNone/>
              <a:defRPr sz="1800" b="0" i="0">
                <a:latin typeface="Arial" panose="020B0604020202020204" pitchFamily="34" charset="0"/>
              </a:defRPr>
            </a:lvl1pPr>
          </a:lstStyle>
          <a:p>
            <a:pPr lvl="0"/>
            <a:r>
              <a:rPr lang="en-US"/>
              <a:t>Text here</a:t>
            </a:r>
          </a:p>
        </p:txBody>
      </p:sp>
      <p:pic>
        <p:nvPicPr>
          <p:cNvPr id="3" name="Picture 2">
            <a:extLst>
              <a:ext uri="{FF2B5EF4-FFF2-40B4-BE49-F238E27FC236}">
                <a16:creationId xmlns:a16="http://schemas.microsoft.com/office/drawing/2014/main" id="{C17CE6EA-EB13-C647-E3A3-579AF715865C}"/>
              </a:ext>
            </a:extLst>
          </p:cNvPr>
          <p:cNvPicPr>
            <a:picLocks noChangeAspect="1"/>
          </p:cNvPicPr>
          <p:nvPr userDrawn="1"/>
        </p:nvPicPr>
        <p:blipFill>
          <a:blip r:embed="rId2"/>
          <a:srcRect/>
          <a:stretch/>
        </p:blipFill>
        <p:spPr>
          <a:xfrm>
            <a:off x="436908" y="6303074"/>
            <a:ext cx="828456" cy="393275"/>
          </a:xfrm>
          <a:prstGeom prst="rect">
            <a:avLst/>
          </a:prstGeom>
        </p:spPr>
      </p:pic>
    </p:spTree>
    <p:extLst>
      <p:ext uri="{BB962C8B-B14F-4D97-AF65-F5344CB8AC3E}">
        <p14:creationId xmlns:p14="http://schemas.microsoft.com/office/powerpoint/2010/main" val="2853682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85F8B-D9AA-D34D-BDE9-087BDE45145B}"/>
              </a:ext>
            </a:extLst>
          </p:cNvPr>
          <p:cNvSpPr>
            <a:spLocks noGrp="1"/>
          </p:cNvSpPr>
          <p:nvPr>
            <p:ph type="title" hasCustomPrompt="1"/>
          </p:nvPr>
        </p:nvSpPr>
        <p:spPr>
          <a:xfrm>
            <a:off x="505691" y="3858354"/>
            <a:ext cx="5590309" cy="1988409"/>
          </a:xfrm>
          <a:prstGeom prst="rect">
            <a:avLst/>
          </a:prstGeom>
        </p:spPr>
        <p:txBody>
          <a:bodyPr>
            <a:noAutofit/>
          </a:bodyPr>
          <a:lstStyle>
            <a:lvl1pPr>
              <a:defRPr sz="5400" b="1">
                <a:solidFill>
                  <a:schemeClr val="tx2"/>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109D45F1-1800-DB4A-9115-151DB2F1046D}"/>
              </a:ext>
            </a:extLst>
          </p:cNvPr>
          <p:cNvSpPr>
            <a:spLocks noGrp="1"/>
          </p:cNvSpPr>
          <p:nvPr>
            <p:ph type="sldNum" sz="quarter" idx="12"/>
          </p:nvPr>
        </p:nvSpPr>
        <p:spPr>
          <a:xfrm>
            <a:off x="11350817" y="6299538"/>
            <a:ext cx="523504" cy="234249"/>
          </a:xfrm>
        </p:spPr>
        <p:txBody>
          <a:bodyPr anchor="t"/>
          <a:lstStyle>
            <a:lvl1pPr>
              <a:defRPr sz="1100"/>
            </a:lvl1pPr>
          </a:lstStyle>
          <a:p>
            <a:fld id="{0AC1B1AE-5318-D04B-BA52-4B700D95D8C2}" type="slidenum">
              <a:rPr lang="en-US" smtClean="0"/>
              <a:pPr/>
              <a:t>‹#›</a:t>
            </a:fld>
            <a:endParaRPr lang="en-US"/>
          </a:p>
        </p:txBody>
      </p:sp>
      <p:sp>
        <p:nvSpPr>
          <p:cNvPr id="11" name="Footer Placeholder 2">
            <a:extLst>
              <a:ext uri="{FF2B5EF4-FFF2-40B4-BE49-F238E27FC236}">
                <a16:creationId xmlns:a16="http://schemas.microsoft.com/office/drawing/2014/main" id="{E17EC916-339F-184B-B0B7-BC0B21CEC0AC}"/>
              </a:ext>
            </a:extLst>
          </p:cNvPr>
          <p:cNvSpPr>
            <a:spLocks noGrp="1"/>
          </p:cNvSpPr>
          <p:nvPr>
            <p:ph type="ftr" sz="quarter" idx="3"/>
          </p:nvPr>
        </p:nvSpPr>
        <p:spPr>
          <a:xfrm>
            <a:off x="4863920" y="6311106"/>
            <a:ext cx="6588057" cy="234250"/>
          </a:xfrm>
        </p:spPr>
        <p:txBody>
          <a:bodyPr/>
          <a:lstStyle>
            <a:lvl1pPr>
              <a:defRPr sz="1000"/>
            </a:lvl1pPr>
          </a:lstStyle>
          <a:p>
            <a:r>
              <a:rPr lang="en-US"/>
              <a:t>© Combined Jewish Philanthropies 2021</a:t>
            </a:r>
          </a:p>
        </p:txBody>
      </p:sp>
      <p:cxnSp>
        <p:nvCxnSpPr>
          <p:cNvPr id="15" name="Straight Connector 14">
            <a:extLst>
              <a:ext uri="{FF2B5EF4-FFF2-40B4-BE49-F238E27FC236}">
                <a16:creationId xmlns:a16="http://schemas.microsoft.com/office/drawing/2014/main" id="{48BEA237-3C2E-3A41-9107-0BB8198B73B0}"/>
              </a:ext>
            </a:extLst>
          </p:cNvPr>
          <p:cNvCxnSpPr>
            <a:cxnSpLocks/>
          </p:cNvCxnSpPr>
          <p:nvPr userDrawn="1"/>
        </p:nvCxnSpPr>
        <p:spPr>
          <a:xfrm>
            <a:off x="11525865" y="6299538"/>
            <a:ext cx="0" cy="234249"/>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93C2A1B-6017-0305-86C6-F5C12F751DE1}"/>
              </a:ext>
            </a:extLst>
          </p:cNvPr>
          <p:cNvSpPr/>
          <p:nvPr userDrawn="1"/>
        </p:nvSpPr>
        <p:spPr>
          <a:xfrm>
            <a:off x="0" y="0"/>
            <a:ext cx="12192004" cy="3429001"/>
          </a:xfrm>
          <a:prstGeom prst="rect">
            <a:avLst/>
          </a:prstGeom>
          <a:solidFill>
            <a:srgbClr val="1D6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Placeholder 156">
            <a:extLst>
              <a:ext uri="{FF2B5EF4-FFF2-40B4-BE49-F238E27FC236}">
                <a16:creationId xmlns:a16="http://schemas.microsoft.com/office/drawing/2014/main" id="{6E0E9FA9-6B87-231E-E242-9434B36FAE5C}"/>
              </a:ext>
            </a:extLst>
          </p:cNvPr>
          <p:cNvSpPr>
            <a:spLocks noGrp="1"/>
          </p:cNvSpPr>
          <p:nvPr>
            <p:ph type="body" sz="quarter" idx="13"/>
          </p:nvPr>
        </p:nvSpPr>
        <p:spPr>
          <a:xfrm>
            <a:off x="6304547" y="3858354"/>
            <a:ext cx="5046078" cy="1988409"/>
          </a:xfrm>
        </p:spPr>
        <p:txBody>
          <a:bodyPr anchor="ctr">
            <a:normAutofit/>
          </a:bodyPr>
          <a:lstStyle>
            <a:lvl1pPr>
              <a:defRPr sz="1400">
                <a:solidFill>
                  <a:schemeClr val="tx1"/>
                </a:solidFill>
              </a:defRPr>
            </a:lvl1pPr>
            <a:lvl2pPr>
              <a:defRPr sz="1200">
                <a:solidFill>
                  <a:schemeClr val="tx1"/>
                </a:solidFill>
              </a:defRPr>
            </a:lvl2pPr>
            <a:lvl3pPr>
              <a:defRPr sz="1100">
                <a:solidFill>
                  <a:schemeClr val="tx1"/>
                </a:solidFill>
              </a:defRPr>
            </a:lvl3pPr>
            <a:lvl4pPr>
              <a:defRPr sz="105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73FA97B3-5F53-BF4D-ED24-34808FE70D7E}"/>
              </a:ext>
            </a:extLst>
          </p:cNvPr>
          <p:cNvPicPr>
            <a:picLocks noChangeAspect="1"/>
          </p:cNvPicPr>
          <p:nvPr userDrawn="1"/>
        </p:nvPicPr>
        <p:blipFill>
          <a:blip r:embed="rId2"/>
          <a:srcRect/>
          <a:stretch/>
        </p:blipFill>
        <p:spPr>
          <a:xfrm>
            <a:off x="436908" y="6303074"/>
            <a:ext cx="828456" cy="393275"/>
          </a:xfrm>
          <a:prstGeom prst="rect">
            <a:avLst/>
          </a:prstGeom>
        </p:spPr>
      </p:pic>
    </p:spTree>
    <p:extLst>
      <p:ext uri="{BB962C8B-B14F-4D97-AF65-F5344CB8AC3E}">
        <p14:creationId xmlns:p14="http://schemas.microsoft.com/office/powerpoint/2010/main" val="3997753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85F8B-D9AA-D34D-BDE9-087BDE45145B}"/>
              </a:ext>
            </a:extLst>
          </p:cNvPr>
          <p:cNvSpPr>
            <a:spLocks noGrp="1"/>
          </p:cNvSpPr>
          <p:nvPr>
            <p:ph type="title" hasCustomPrompt="1"/>
          </p:nvPr>
        </p:nvSpPr>
        <p:spPr>
          <a:xfrm>
            <a:off x="505691" y="3858354"/>
            <a:ext cx="5590309" cy="1988409"/>
          </a:xfrm>
          <a:prstGeom prst="rect">
            <a:avLst/>
          </a:prstGeom>
        </p:spPr>
        <p:txBody>
          <a:bodyPr>
            <a:noAutofit/>
          </a:bodyPr>
          <a:lstStyle>
            <a:lvl1pPr>
              <a:defRPr sz="5400" b="1">
                <a:solidFill>
                  <a:schemeClr val="tx2"/>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109D45F1-1800-DB4A-9115-151DB2F1046D}"/>
              </a:ext>
            </a:extLst>
          </p:cNvPr>
          <p:cNvSpPr>
            <a:spLocks noGrp="1"/>
          </p:cNvSpPr>
          <p:nvPr>
            <p:ph type="sldNum" sz="quarter" idx="12"/>
          </p:nvPr>
        </p:nvSpPr>
        <p:spPr>
          <a:xfrm>
            <a:off x="11350817" y="6299538"/>
            <a:ext cx="523504" cy="234249"/>
          </a:xfrm>
        </p:spPr>
        <p:txBody>
          <a:bodyPr anchor="t"/>
          <a:lstStyle>
            <a:lvl1pPr>
              <a:defRPr sz="1100"/>
            </a:lvl1pPr>
          </a:lstStyle>
          <a:p>
            <a:fld id="{0AC1B1AE-5318-D04B-BA52-4B700D95D8C2}" type="slidenum">
              <a:rPr lang="en-US" smtClean="0"/>
              <a:pPr/>
              <a:t>‹#›</a:t>
            </a:fld>
            <a:endParaRPr lang="en-US"/>
          </a:p>
        </p:txBody>
      </p:sp>
      <p:sp>
        <p:nvSpPr>
          <p:cNvPr id="11" name="Footer Placeholder 2">
            <a:extLst>
              <a:ext uri="{FF2B5EF4-FFF2-40B4-BE49-F238E27FC236}">
                <a16:creationId xmlns:a16="http://schemas.microsoft.com/office/drawing/2014/main" id="{E17EC916-339F-184B-B0B7-BC0B21CEC0AC}"/>
              </a:ext>
            </a:extLst>
          </p:cNvPr>
          <p:cNvSpPr>
            <a:spLocks noGrp="1"/>
          </p:cNvSpPr>
          <p:nvPr>
            <p:ph type="ftr" sz="quarter" idx="3"/>
          </p:nvPr>
        </p:nvSpPr>
        <p:spPr>
          <a:xfrm>
            <a:off x="4863920" y="6311106"/>
            <a:ext cx="6588057" cy="234250"/>
          </a:xfrm>
        </p:spPr>
        <p:txBody>
          <a:bodyPr/>
          <a:lstStyle>
            <a:lvl1pPr>
              <a:defRPr sz="1000"/>
            </a:lvl1pPr>
          </a:lstStyle>
          <a:p>
            <a:r>
              <a:rPr lang="en-US"/>
              <a:t>© Combined Jewish Philanthropies 2021</a:t>
            </a:r>
          </a:p>
        </p:txBody>
      </p:sp>
      <p:cxnSp>
        <p:nvCxnSpPr>
          <p:cNvPr id="15" name="Straight Connector 14">
            <a:extLst>
              <a:ext uri="{FF2B5EF4-FFF2-40B4-BE49-F238E27FC236}">
                <a16:creationId xmlns:a16="http://schemas.microsoft.com/office/drawing/2014/main" id="{48BEA237-3C2E-3A41-9107-0BB8198B73B0}"/>
              </a:ext>
            </a:extLst>
          </p:cNvPr>
          <p:cNvCxnSpPr>
            <a:cxnSpLocks/>
          </p:cNvCxnSpPr>
          <p:nvPr userDrawn="1"/>
        </p:nvCxnSpPr>
        <p:spPr>
          <a:xfrm>
            <a:off x="11525865" y="6299538"/>
            <a:ext cx="0" cy="234249"/>
          </a:xfrm>
          <a:prstGeom prst="line">
            <a:avLst/>
          </a:prstGeom>
        </p:spPr>
        <p:style>
          <a:lnRef idx="1">
            <a:schemeClr val="accent1"/>
          </a:lnRef>
          <a:fillRef idx="0">
            <a:schemeClr val="accent1"/>
          </a:fillRef>
          <a:effectRef idx="0">
            <a:schemeClr val="accent1"/>
          </a:effectRef>
          <a:fontRef idx="minor">
            <a:schemeClr val="tx1"/>
          </a:fontRef>
        </p:style>
      </p:cxnSp>
      <p:sp>
        <p:nvSpPr>
          <p:cNvPr id="157" name="Text Placeholder 156">
            <a:extLst>
              <a:ext uri="{FF2B5EF4-FFF2-40B4-BE49-F238E27FC236}">
                <a16:creationId xmlns:a16="http://schemas.microsoft.com/office/drawing/2014/main" id="{6E0E9FA9-6B87-231E-E242-9434B36FAE5C}"/>
              </a:ext>
            </a:extLst>
          </p:cNvPr>
          <p:cNvSpPr>
            <a:spLocks noGrp="1"/>
          </p:cNvSpPr>
          <p:nvPr>
            <p:ph type="body" sz="quarter" idx="13"/>
          </p:nvPr>
        </p:nvSpPr>
        <p:spPr>
          <a:xfrm>
            <a:off x="6304547" y="3858354"/>
            <a:ext cx="5046078" cy="1988409"/>
          </a:xfrm>
        </p:spPr>
        <p:txBody>
          <a:bodyPr anchor="ctr">
            <a:normAutofit/>
          </a:bodyPr>
          <a:lstStyle>
            <a:lvl1pPr>
              <a:defRPr sz="1400">
                <a:solidFill>
                  <a:schemeClr val="tx1"/>
                </a:solidFill>
              </a:defRPr>
            </a:lvl1pPr>
            <a:lvl2pPr>
              <a:defRPr sz="1200">
                <a:solidFill>
                  <a:schemeClr val="tx1"/>
                </a:solidFill>
              </a:defRPr>
            </a:lvl2pPr>
            <a:lvl3pPr>
              <a:defRPr sz="1100">
                <a:solidFill>
                  <a:schemeClr val="tx1"/>
                </a:solidFill>
              </a:defRPr>
            </a:lvl3pPr>
            <a:lvl4pPr>
              <a:defRPr sz="105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ADBA99C9-CD11-6E5A-FEC5-4F6A82EC5C95}"/>
              </a:ext>
            </a:extLst>
          </p:cNvPr>
          <p:cNvSpPr>
            <a:spLocks noGrp="1"/>
          </p:cNvSpPr>
          <p:nvPr>
            <p:ph type="pic" sz="quarter" idx="14" hasCustomPrompt="1"/>
          </p:nvPr>
        </p:nvSpPr>
        <p:spPr>
          <a:xfrm>
            <a:off x="0" y="0"/>
            <a:ext cx="12192000" cy="3429000"/>
          </a:xfrm>
          <a:pattFill prst="pct75">
            <a:fgClr>
              <a:schemeClr val="tx2"/>
            </a:fgClr>
            <a:bgClr>
              <a:schemeClr val="bg1"/>
            </a:bgClr>
          </a:pattFill>
        </p:spPr>
        <p:txBody>
          <a:bodyPr anchor="ctr"/>
          <a:lstStyle>
            <a:lvl1pPr marL="0" indent="0" algn="ctr">
              <a:buNone/>
              <a:defRPr>
                <a:solidFill>
                  <a:schemeClr val="bg1"/>
                </a:solidFill>
              </a:defRPr>
            </a:lvl1pPr>
          </a:lstStyle>
          <a:p>
            <a:r>
              <a:rPr lang="en-US"/>
              <a:t>Click to insert photo here</a:t>
            </a:r>
          </a:p>
        </p:txBody>
      </p:sp>
      <p:pic>
        <p:nvPicPr>
          <p:cNvPr id="3" name="Picture 2">
            <a:extLst>
              <a:ext uri="{FF2B5EF4-FFF2-40B4-BE49-F238E27FC236}">
                <a16:creationId xmlns:a16="http://schemas.microsoft.com/office/drawing/2014/main" id="{6FA64AF9-7CB8-A0FD-0078-AB5FF2A23035}"/>
              </a:ext>
            </a:extLst>
          </p:cNvPr>
          <p:cNvPicPr>
            <a:picLocks noChangeAspect="1"/>
          </p:cNvPicPr>
          <p:nvPr userDrawn="1"/>
        </p:nvPicPr>
        <p:blipFill>
          <a:blip r:embed="rId2"/>
          <a:srcRect/>
          <a:stretch/>
        </p:blipFill>
        <p:spPr>
          <a:xfrm>
            <a:off x="436908" y="6303074"/>
            <a:ext cx="828456" cy="393275"/>
          </a:xfrm>
          <a:prstGeom prst="rect">
            <a:avLst/>
          </a:prstGeom>
        </p:spPr>
      </p:pic>
    </p:spTree>
    <p:extLst>
      <p:ext uri="{BB962C8B-B14F-4D97-AF65-F5344CB8AC3E}">
        <p14:creationId xmlns:p14="http://schemas.microsoft.com/office/powerpoint/2010/main" val="2190719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3C2A1B-6017-0305-86C6-F5C12F751DE1}"/>
              </a:ext>
            </a:extLst>
          </p:cNvPr>
          <p:cNvSpPr/>
          <p:nvPr userDrawn="1"/>
        </p:nvSpPr>
        <p:spPr>
          <a:xfrm>
            <a:off x="0" y="0"/>
            <a:ext cx="47900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85F8B-D9AA-D34D-BDE9-087BDE45145B}"/>
              </a:ext>
            </a:extLst>
          </p:cNvPr>
          <p:cNvSpPr>
            <a:spLocks noGrp="1"/>
          </p:cNvSpPr>
          <p:nvPr>
            <p:ph type="title" hasCustomPrompt="1"/>
          </p:nvPr>
        </p:nvSpPr>
        <p:spPr>
          <a:xfrm>
            <a:off x="5760508" y="1200805"/>
            <a:ext cx="5590309" cy="1988409"/>
          </a:xfrm>
          <a:prstGeom prst="rect">
            <a:avLst/>
          </a:prstGeom>
        </p:spPr>
        <p:txBody>
          <a:bodyPr>
            <a:noAutofit/>
          </a:bodyPr>
          <a:lstStyle>
            <a:lvl1pPr>
              <a:defRPr sz="5400" b="1">
                <a:solidFill>
                  <a:schemeClr val="tx2"/>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109D45F1-1800-DB4A-9115-151DB2F1046D}"/>
              </a:ext>
            </a:extLst>
          </p:cNvPr>
          <p:cNvSpPr>
            <a:spLocks noGrp="1"/>
          </p:cNvSpPr>
          <p:nvPr>
            <p:ph type="sldNum" sz="quarter" idx="12"/>
          </p:nvPr>
        </p:nvSpPr>
        <p:spPr>
          <a:xfrm>
            <a:off x="11350817" y="6299538"/>
            <a:ext cx="523504" cy="234249"/>
          </a:xfrm>
        </p:spPr>
        <p:txBody>
          <a:bodyPr anchor="t"/>
          <a:lstStyle>
            <a:lvl1pPr>
              <a:defRPr sz="1100"/>
            </a:lvl1pPr>
          </a:lstStyle>
          <a:p>
            <a:fld id="{0AC1B1AE-5318-D04B-BA52-4B700D95D8C2}" type="slidenum">
              <a:rPr lang="en-US" smtClean="0"/>
              <a:pPr/>
              <a:t>‹#›</a:t>
            </a:fld>
            <a:endParaRPr lang="en-US"/>
          </a:p>
        </p:txBody>
      </p:sp>
      <p:sp>
        <p:nvSpPr>
          <p:cNvPr id="11" name="Footer Placeholder 2">
            <a:extLst>
              <a:ext uri="{FF2B5EF4-FFF2-40B4-BE49-F238E27FC236}">
                <a16:creationId xmlns:a16="http://schemas.microsoft.com/office/drawing/2014/main" id="{E17EC916-339F-184B-B0B7-BC0B21CEC0AC}"/>
              </a:ext>
            </a:extLst>
          </p:cNvPr>
          <p:cNvSpPr>
            <a:spLocks noGrp="1"/>
          </p:cNvSpPr>
          <p:nvPr>
            <p:ph type="ftr" sz="quarter" idx="3"/>
          </p:nvPr>
        </p:nvSpPr>
        <p:spPr>
          <a:xfrm>
            <a:off x="4863920" y="6311106"/>
            <a:ext cx="6588057" cy="234250"/>
          </a:xfrm>
        </p:spPr>
        <p:txBody>
          <a:bodyPr/>
          <a:lstStyle>
            <a:lvl1pPr>
              <a:defRPr sz="1000"/>
            </a:lvl1pPr>
          </a:lstStyle>
          <a:p>
            <a:r>
              <a:rPr lang="en-US"/>
              <a:t>© Combined Jewish Philanthropies 2021</a:t>
            </a:r>
          </a:p>
        </p:txBody>
      </p:sp>
      <p:cxnSp>
        <p:nvCxnSpPr>
          <p:cNvPr id="15" name="Straight Connector 14">
            <a:extLst>
              <a:ext uri="{FF2B5EF4-FFF2-40B4-BE49-F238E27FC236}">
                <a16:creationId xmlns:a16="http://schemas.microsoft.com/office/drawing/2014/main" id="{48BEA237-3C2E-3A41-9107-0BB8198B73B0}"/>
              </a:ext>
            </a:extLst>
          </p:cNvPr>
          <p:cNvCxnSpPr>
            <a:cxnSpLocks/>
          </p:cNvCxnSpPr>
          <p:nvPr userDrawn="1"/>
        </p:nvCxnSpPr>
        <p:spPr>
          <a:xfrm>
            <a:off x="11525865" y="6299538"/>
            <a:ext cx="0" cy="234249"/>
          </a:xfrm>
          <a:prstGeom prst="line">
            <a:avLst/>
          </a:prstGeom>
        </p:spPr>
        <p:style>
          <a:lnRef idx="1">
            <a:schemeClr val="accent1"/>
          </a:lnRef>
          <a:fillRef idx="0">
            <a:schemeClr val="accent1"/>
          </a:fillRef>
          <a:effectRef idx="0">
            <a:schemeClr val="accent1"/>
          </a:effectRef>
          <a:fontRef idx="minor">
            <a:schemeClr val="tx1"/>
          </a:fontRef>
        </p:style>
      </p:cxnSp>
      <p:sp>
        <p:nvSpPr>
          <p:cNvPr id="157" name="Text Placeholder 156">
            <a:extLst>
              <a:ext uri="{FF2B5EF4-FFF2-40B4-BE49-F238E27FC236}">
                <a16:creationId xmlns:a16="http://schemas.microsoft.com/office/drawing/2014/main" id="{6E0E9FA9-6B87-231E-E242-9434B36FAE5C}"/>
              </a:ext>
            </a:extLst>
          </p:cNvPr>
          <p:cNvSpPr>
            <a:spLocks noGrp="1"/>
          </p:cNvSpPr>
          <p:nvPr>
            <p:ph type="body" sz="quarter" idx="13"/>
          </p:nvPr>
        </p:nvSpPr>
        <p:spPr>
          <a:xfrm>
            <a:off x="5760508" y="3429000"/>
            <a:ext cx="5590308" cy="1988409"/>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97F70AA-E57F-9A39-3130-9394BE147A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6013" y="6303074"/>
            <a:ext cx="830247" cy="393274"/>
          </a:xfrm>
          <a:prstGeom prst="rect">
            <a:avLst/>
          </a:prstGeom>
        </p:spPr>
      </p:pic>
    </p:spTree>
    <p:extLst>
      <p:ext uri="{BB962C8B-B14F-4D97-AF65-F5344CB8AC3E}">
        <p14:creationId xmlns:p14="http://schemas.microsoft.com/office/powerpoint/2010/main" val="317503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A4D1-DA3B-624F-B350-A17E73D26546}"/>
              </a:ext>
            </a:extLst>
          </p:cNvPr>
          <p:cNvSpPr>
            <a:spLocks noGrp="1"/>
          </p:cNvSpPr>
          <p:nvPr>
            <p:ph type="ctrTitle" hasCustomPrompt="1"/>
          </p:nvPr>
        </p:nvSpPr>
        <p:spPr>
          <a:xfrm>
            <a:off x="873214" y="2479051"/>
            <a:ext cx="10335803" cy="1813032"/>
          </a:xfrm>
          <a:prstGeom prst="rect">
            <a:avLst/>
          </a:prstGeom>
        </p:spPr>
        <p:txBody>
          <a:bodyPr anchor="ctr">
            <a:normAutofit/>
          </a:bodyPr>
          <a:lstStyle>
            <a:lvl1pPr algn="ctr">
              <a:defRPr sz="5400" b="1">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6D76177F-BEF9-174E-831A-1280FCF38073}"/>
              </a:ext>
            </a:extLst>
          </p:cNvPr>
          <p:cNvSpPr>
            <a:spLocks noGrp="1"/>
          </p:cNvSpPr>
          <p:nvPr>
            <p:ph type="subTitle" idx="1"/>
          </p:nvPr>
        </p:nvSpPr>
        <p:spPr>
          <a:xfrm>
            <a:off x="873214" y="4487596"/>
            <a:ext cx="10335802" cy="691378"/>
          </a:xfrm>
        </p:spPr>
        <p:txBody>
          <a:bodyPr>
            <a:normAutofit/>
          </a:bodyPr>
          <a:lstStyle>
            <a:lvl1pPr marL="0" indent="0" algn="ctr">
              <a:lnSpc>
                <a:spcPct val="100000"/>
              </a:lnSpc>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ext Placeholder 4">
            <a:extLst>
              <a:ext uri="{FF2B5EF4-FFF2-40B4-BE49-F238E27FC236}">
                <a16:creationId xmlns:a16="http://schemas.microsoft.com/office/drawing/2014/main" id="{E3A09A46-2A01-8F4C-93E9-020ADEA5D91C}"/>
              </a:ext>
            </a:extLst>
          </p:cNvPr>
          <p:cNvSpPr>
            <a:spLocks noGrp="1"/>
          </p:cNvSpPr>
          <p:nvPr>
            <p:ph type="body" sz="quarter" idx="10" hasCustomPrompt="1"/>
          </p:nvPr>
        </p:nvSpPr>
        <p:spPr>
          <a:xfrm>
            <a:off x="3919421" y="5985128"/>
            <a:ext cx="4243388" cy="375584"/>
          </a:xfrm>
        </p:spPr>
        <p:txBody>
          <a:bodyPr>
            <a:normAutofit/>
          </a:bodyPr>
          <a:lstStyle>
            <a:lvl1pPr marL="0" indent="0" algn="ctr">
              <a:buNone/>
              <a:defRPr sz="1100" b="1" cap="all"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pic>
        <p:nvPicPr>
          <p:cNvPr id="4" name="Picture 3" descr="Logo&#10;&#10;Description automatically generated with low confidence">
            <a:extLst>
              <a:ext uri="{FF2B5EF4-FFF2-40B4-BE49-F238E27FC236}">
                <a16:creationId xmlns:a16="http://schemas.microsoft.com/office/drawing/2014/main" id="{939434C4-6130-2ACA-9729-DCBF5D94EDDD}"/>
              </a:ext>
            </a:extLst>
          </p:cNvPr>
          <p:cNvPicPr>
            <a:picLocks noChangeAspect="1"/>
          </p:cNvPicPr>
          <p:nvPr userDrawn="1"/>
        </p:nvPicPr>
        <p:blipFill>
          <a:blip r:embed="rId2"/>
          <a:stretch>
            <a:fillRect/>
          </a:stretch>
        </p:blipFill>
        <p:spPr>
          <a:xfrm>
            <a:off x="5111115" y="837328"/>
            <a:ext cx="1969770" cy="933049"/>
          </a:xfrm>
          <a:prstGeom prst="rect">
            <a:avLst/>
          </a:prstGeom>
        </p:spPr>
      </p:pic>
    </p:spTree>
    <p:extLst>
      <p:ext uri="{BB962C8B-B14F-4D97-AF65-F5344CB8AC3E}">
        <p14:creationId xmlns:p14="http://schemas.microsoft.com/office/powerpoint/2010/main" val="3197829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EBB325-11D9-4250-0714-8C70CB20D4EA}"/>
              </a:ext>
            </a:extLst>
          </p:cNvPr>
          <p:cNvSpPr>
            <a:spLocks noGrp="1"/>
          </p:cNvSpPr>
          <p:nvPr>
            <p:ph type="pic" sz="quarter" idx="14" hasCustomPrompt="1"/>
          </p:nvPr>
        </p:nvSpPr>
        <p:spPr>
          <a:xfrm>
            <a:off x="0" y="0"/>
            <a:ext cx="4790031" cy="6858000"/>
          </a:xfrm>
          <a:pattFill prst="pct75">
            <a:fgClr>
              <a:schemeClr val="tx2"/>
            </a:fgClr>
            <a:bgClr>
              <a:schemeClr val="bg1"/>
            </a:bgClr>
          </a:pattFill>
        </p:spPr>
        <p:txBody>
          <a:bodyPr anchor="ctr"/>
          <a:lstStyle>
            <a:lvl1pPr marL="0" indent="0" algn="ctr">
              <a:buNone/>
              <a:defRPr>
                <a:solidFill>
                  <a:schemeClr val="bg1"/>
                </a:solidFill>
              </a:defRPr>
            </a:lvl1pPr>
          </a:lstStyle>
          <a:p>
            <a:r>
              <a:rPr lang="en-US"/>
              <a:t>Click to insert photo here</a:t>
            </a:r>
          </a:p>
        </p:txBody>
      </p:sp>
      <p:sp>
        <p:nvSpPr>
          <p:cNvPr id="2" name="Title 1">
            <a:extLst>
              <a:ext uri="{FF2B5EF4-FFF2-40B4-BE49-F238E27FC236}">
                <a16:creationId xmlns:a16="http://schemas.microsoft.com/office/drawing/2014/main" id="{F7D85F8B-D9AA-D34D-BDE9-087BDE45145B}"/>
              </a:ext>
            </a:extLst>
          </p:cNvPr>
          <p:cNvSpPr>
            <a:spLocks noGrp="1"/>
          </p:cNvSpPr>
          <p:nvPr>
            <p:ph type="title" hasCustomPrompt="1"/>
          </p:nvPr>
        </p:nvSpPr>
        <p:spPr>
          <a:xfrm>
            <a:off x="5760508" y="1200805"/>
            <a:ext cx="5590309" cy="1988409"/>
          </a:xfrm>
          <a:prstGeom prst="rect">
            <a:avLst/>
          </a:prstGeom>
        </p:spPr>
        <p:txBody>
          <a:bodyPr>
            <a:noAutofit/>
          </a:bodyPr>
          <a:lstStyle>
            <a:lvl1pPr>
              <a:defRPr sz="5400" b="1">
                <a:solidFill>
                  <a:schemeClr val="tx2"/>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109D45F1-1800-DB4A-9115-151DB2F1046D}"/>
              </a:ext>
            </a:extLst>
          </p:cNvPr>
          <p:cNvSpPr>
            <a:spLocks noGrp="1"/>
          </p:cNvSpPr>
          <p:nvPr>
            <p:ph type="sldNum" sz="quarter" idx="12"/>
          </p:nvPr>
        </p:nvSpPr>
        <p:spPr>
          <a:xfrm>
            <a:off x="11350817" y="6299538"/>
            <a:ext cx="523504" cy="234249"/>
          </a:xfrm>
        </p:spPr>
        <p:txBody>
          <a:bodyPr anchor="t"/>
          <a:lstStyle>
            <a:lvl1pPr>
              <a:defRPr sz="1100"/>
            </a:lvl1pPr>
          </a:lstStyle>
          <a:p>
            <a:fld id="{0AC1B1AE-5318-D04B-BA52-4B700D95D8C2}" type="slidenum">
              <a:rPr lang="en-US" smtClean="0"/>
              <a:pPr/>
              <a:t>‹#›</a:t>
            </a:fld>
            <a:endParaRPr lang="en-US"/>
          </a:p>
        </p:txBody>
      </p:sp>
      <p:sp>
        <p:nvSpPr>
          <p:cNvPr id="11" name="Footer Placeholder 2">
            <a:extLst>
              <a:ext uri="{FF2B5EF4-FFF2-40B4-BE49-F238E27FC236}">
                <a16:creationId xmlns:a16="http://schemas.microsoft.com/office/drawing/2014/main" id="{E17EC916-339F-184B-B0B7-BC0B21CEC0AC}"/>
              </a:ext>
            </a:extLst>
          </p:cNvPr>
          <p:cNvSpPr>
            <a:spLocks noGrp="1"/>
          </p:cNvSpPr>
          <p:nvPr>
            <p:ph type="ftr" sz="quarter" idx="3"/>
          </p:nvPr>
        </p:nvSpPr>
        <p:spPr>
          <a:xfrm>
            <a:off x="4863920" y="6311106"/>
            <a:ext cx="6588057" cy="234250"/>
          </a:xfrm>
        </p:spPr>
        <p:txBody>
          <a:bodyPr/>
          <a:lstStyle>
            <a:lvl1pPr>
              <a:defRPr sz="1000"/>
            </a:lvl1pPr>
          </a:lstStyle>
          <a:p>
            <a:r>
              <a:rPr lang="en-US"/>
              <a:t>© Combined Jewish Philanthropies 2021</a:t>
            </a:r>
          </a:p>
        </p:txBody>
      </p:sp>
      <p:cxnSp>
        <p:nvCxnSpPr>
          <p:cNvPr id="15" name="Straight Connector 14">
            <a:extLst>
              <a:ext uri="{FF2B5EF4-FFF2-40B4-BE49-F238E27FC236}">
                <a16:creationId xmlns:a16="http://schemas.microsoft.com/office/drawing/2014/main" id="{48BEA237-3C2E-3A41-9107-0BB8198B73B0}"/>
              </a:ext>
            </a:extLst>
          </p:cNvPr>
          <p:cNvCxnSpPr>
            <a:cxnSpLocks/>
          </p:cNvCxnSpPr>
          <p:nvPr userDrawn="1"/>
        </p:nvCxnSpPr>
        <p:spPr>
          <a:xfrm>
            <a:off x="11525865" y="6299538"/>
            <a:ext cx="0" cy="234249"/>
          </a:xfrm>
          <a:prstGeom prst="line">
            <a:avLst/>
          </a:prstGeom>
        </p:spPr>
        <p:style>
          <a:lnRef idx="1">
            <a:schemeClr val="accent1"/>
          </a:lnRef>
          <a:fillRef idx="0">
            <a:schemeClr val="accent1"/>
          </a:fillRef>
          <a:effectRef idx="0">
            <a:schemeClr val="accent1"/>
          </a:effectRef>
          <a:fontRef idx="minor">
            <a:schemeClr val="tx1"/>
          </a:fontRef>
        </p:style>
      </p:cxnSp>
      <p:sp>
        <p:nvSpPr>
          <p:cNvPr id="157" name="Text Placeholder 156">
            <a:extLst>
              <a:ext uri="{FF2B5EF4-FFF2-40B4-BE49-F238E27FC236}">
                <a16:creationId xmlns:a16="http://schemas.microsoft.com/office/drawing/2014/main" id="{6E0E9FA9-6B87-231E-E242-9434B36FAE5C}"/>
              </a:ext>
            </a:extLst>
          </p:cNvPr>
          <p:cNvSpPr>
            <a:spLocks noGrp="1"/>
          </p:cNvSpPr>
          <p:nvPr>
            <p:ph type="body" sz="quarter" idx="13"/>
          </p:nvPr>
        </p:nvSpPr>
        <p:spPr>
          <a:xfrm>
            <a:off x="5760508" y="3429000"/>
            <a:ext cx="5590308" cy="1988409"/>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97F70AA-E57F-9A39-3130-9394BE147A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6013" y="6303074"/>
            <a:ext cx="830247" cy="393274"/>
          </a:xfrm>
          <a:prstGeom prst="rect">
            <a:avLst/>
          </a:prstGeom>
        </p:spPr>
      </p:pic>
    </p:spTree>
    <p:extLst>
      <p:ext uri="{BB962C8B-B14F-4D97-AF65-F5344CB8AC3E}">
        <p14:creationId xmlns:p14="http://schemas.microsoft.com/office/powerpoint/2010/main" val="2610008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3C2A1B-6017-0305-86C6-F5C12F751DE1}"/>
              </a:ext>
            </a:extLst>
          </p:cNvPr>
          <p:cNvSpPr/>
          <p:nvPr userDrawn="1"/>
        </p:nvSpPr>
        <p:spPr>
          <a:xfrm>
            <a:off x="-1" y="0"/>
            <a:ext cx="609598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85F8B-D9AA-D34D-BDE9-087BDE45145B}"/>
              </a:ext>
            </a:extLst>
          </p:cNvPr>
          <p:cNvSpPr>
            <a:spLocks noGrp="1"/>
          </p:cNvSpPr>
          <p:nvPr>
            <p:ph type="title" hasCustomPrompt="1"/>
          </p:nvPr>
        </p:nvSpPr>
        <p:spPr>
          <a:xfrm>
            <a:off x="6562781" y="745959"/>
            <a:ext cx="5311539" cy="2443256"/>
          </a:xfrm>
          <a:prstGeom prst="rect">
            <a:avLst/>
          </a:prstGeom>
        </p:spPr>
        <p:txBody>
          <a:bodyPr>
            <a:noAutofit/>
          </a:bodyPr>
          <a:lstStyle>
            <a:lvl1pPr>
              <a:defRPr sz="5400" b="1">
                <a:solidFill>
                  <a:schemeClr val="tx2"/>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109D45F1-1800-DB4A-9115-151DB2F1046D}"/>
              </a:ext>
            </a:extLst>
          </p:cNvPr>
          <p:cNvSpPr>
            <a:spLocks noGrp="1"/>
          </p:cNvSpPr>
          <p:nvPr>
            <p:ph type="sldNum" sz="quarter" idx="12"/>
          </p:nvPr>
        </p:nvSpPr>
        <p:spPr>
          <a:xfrm>
            <a:off x="11350817" y="6299538"/>
            <a:ext cx="523504" cy="234249"/>
          </a:xfrm>
        </p:spPr>
        <p:txBody>
          <a:bodyPr anchor="t"/>
          <a:lstStyle>
            <a:lvl1pPr>
              <a:defRPr sz="1100"/>
            </a:lvl1pPr>
          </a:lstStyle>
          <a:p>
            <a:fld id="{0AC1B1AE-5318-D04B-BA52-4B700D95D8C2}" type="slidenum">
              <a:rPr lang="en-US" smtClean="0"/>
              <a:pPr/>
              <a:t>‹#›</a:t>
            </a:fld>
            <a:endParaRPr lang="en-US"/>
          </a:p>
        </p:txBody>
      </p:sp>
      <p:pic>
        <p:nvPicPr>
          <p:cNvPr id="14" name="Picture 13">
            <a:extLst>
              <a:ext uri="{FF2B5EF4-FFF2-40B4-BE49-F238E27FC236}">
                <a16:creationId xmlns:a16="http://schemas.microsoft.com/office/drawing/2014/main" id="{205E6D09-4EE3-AD46-97B9-F5ABB34089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6013" y="6303074"/>
            <a:ext cx="830247" cy="393274"/>
          </a:xfrm>
          <a:prstGeom prst="rect">
            <a:avLst/>
          </a:prstGeom>
        </p:spPr>
      </p:pic>
      <p:sp>
        <p:nvSpPr>
          <p:cNvPr id="11" name="Footer Placeholder 2">
            <a:extLst>
              <a:ext uri="{FF2B5EF4-FFF2-40B4-BE49-F238E27FC236}">
                <a16:creationId xmlns:a16="http://schemas.microsoft.com/office/drawing/2014/main" id="{E17EC916-339F-184B-B0B7-BC0B21CEC0AC}"/>
              </a:ext>
            </a:extLst>
          </p:cNvPr>
          <p:cNvSpPr>
            <a:spLocks noGrp="1"/>
          </p:cNvSpPr>
          <p:nvPr>
            <p:ph type="ftr" sz="quarter" idx="3"/>
          </p:nvPr>
        </p:nvSpPr>
        <p:spPr>
          <a:xfrm>
            <a:off x="6521097" y="6311106"/>
            <a:ext cx="4930880" cy="234250"/>
          </a:xfrm>
        </p:spPr>
        <p:txBody>
          <a:bodyPr/>
          <a:lstStyle>
            <a:lvl1pPr>
              <a:defRPr sz="1000"/>
            </a:lvl1pPr>
          </a:lstStyle>
          <a:p>
            <a:r>
              <a:rPr lang="en-US"/>
              <a:t>© Combined Jewish Philanthropies 2021</a:t>
            </a:r>
          </a:p>
        </p:txBody>
      </p:sp>
      <p:cxnSp>
        <p:nvCxnSpPr>
          <p:cNvPr id="15" name="Straight Connector 14">
            <a:extLst>
              <a:ext uri="{FF2B5EF4-FFF2-40B4-BE49-F238E27FC236}">
                <a16:creationId xmlns:a16="http://schemas.microsoft.com/office/drawing/2014/main" id="{48BEA237-3C2E-3A41-9107-0BB8198B73B0}"/>
              </a:ext>
            </a:extLst>
          </p:cNvPr>
          <p:cNvCxnSpPr>
            <a:cxnSpLocks/>
          </p:cNvCxnSpPr>
          <p:nvPr userDrawn="1"/>
        </p:nvCxnSpPr>
        <p:spPr>
          <a:xfrm>
            <a:off x="11525865" y="6299538"/>
            <a:ext cx="0" cy="234249"/>
          </a:xfrm>
          <a:prstGeom prst="line">
            <a:avLst/>
          </a:prstGeom>
        </p:spPr>
        <p:style>
          <a:lnRef idx="1">
            <a:schemeClr val="accent1"/>
          </a:lnRef>
          <a:fillRef idx="0">
            <a:schemeClr val="accent1"/>
          </a:fillRef>
          <a:effectRef idx="0">
            <a:schemeClr val="accent1"/>
          </a:effectRef>
          <a:fontRef idx="minor">
            <a:schemeClr val="tx1"/>
          </a:fontRef>
        </p:style>
      </p:cxnSp>
      <p:sp>
        <p:nvSpPr>
          <p:cNvPr id="157" name="Text Placeholder 156">
            <a:extLst>
              <a:ext uri="{FF2B5EF4-FFF2-40B4-BE49-F238E27FC236}">
                <a16:creationId xmlns:a16="http://schemas.microsoft.com/office/drawing/2014/main" id="{6E0E9FA9-6B87-231E-E242-9434B36FAE5C}"/>
              </a:ext>
            </a:extLst>
          </p:cNvPr>
          <p:cNvSpPr>
            <a:spLocks noGrp="1"/>
          </p:cNvSpPr>
          <p:nvPr>
            <p:ph type="body" sz="quarter" idx="13"/>
          </p:nvPr>
        </p:nvSpPr>
        <p:spPr>
          <a:xfrm>
            <a:off x="6562781" y="3429000"/>
            <a:ext cx="5311538" cy="2443256"/>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9064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6AA635E9-C42B-CB8F-3D9B-D1F6775B679B}"/>
              </a:ext>
            </a:extLst>
          </p:cNvPr>
          <p:cNvSpPr>
            <a:spLocks noGrp="1"/>
          </p:cNvSpPr>
          <p:nvPr>
            <p:ph type="pic" sz="quarter" idx="14" hasCustomPrompt="1"/>
          </p:nvPr>
        </p:nvSpPr>
        <p:spPr>
          <a:xfrm>
            <a:off x="0" y="0"/>
            <a:ext cx="6095997" cy="6858000"/>
          </a:xfrm>
          <a:pattFill prst="pct75">
            <a:fgClr>
              <a:schemeClr val="tx2"/>
            </a:fgClr>
            <a:bgClr>
              <a:schemeClr val="bg1"/>
            </a:bgClr>
          </a:pattFill>
        </p:spPr>
        <p:txBody>
          <a:bodyPr anchor="ctr"/>
          <a:lstStyle>
            <a:lvl1pPr marL="0" indent="0" algn="ctr">
              <a:buNone/>
              <a:defRPr>
                <a:solidFill>
                  <a:schemeClr val="bg1"/>
                </a:solidFill>
              </a:defRPr>
            </a:lvl1pPr>
          </a:lstStyle>
          <a:p>
            <a:r>
              <a:rPr lang="en-US"/>
              <a:t>Click to insert photo here</a:t>
            </a:r>
          </a:p>
        </p:txBody>
      </p:sp>
      <p:sp>
        <p:nvSpPr>
          <p:cNvPr id="2" name="Title 1">
            <a:extLst>
              <a:ext uri="{FF2B5EF4-FFF2-40B4-BE49-F238E27FC236}">
                <a16:creationId xmlns:a16="http://schemas.microsoft.com/office/drawing/2014/main" id="{F7D85F8B-D9AA-D34D-BDE9-087BDE45145B}"/>
              </a:ext>
            </a:extLst>
          </p:cNvPr>
          <p:cNvSpPr>
            <a:spLocks noGrp="1"/>
          </p:cNvSpPr>
          <p:nvPr>
            <p:ph type="title" hasCustomPrompt="1"/>
          </p:nvPr>
        </p:nvSpPr>
        <p:spPr>
          <a:xfrm>
            <a:off x="6562781" y="745959"/>
            <a:ext cx="5311539" cy="2443256"/>
          </a:xfrm>
          <a:prstGeom prst="rect">
            <a:avLst/>
          </a:prstGeom>
        </p:spPr>
        <p:txBody>
          <a:bodyPr>
            <a:noAutofit/>
          </a:bodyPr>
          <a:lstStyle>
            <a:lvl1pPr>
              <a:defRPr sz="5400" b="1">
                <a:solidFill>
                  <a:schemeClr val="tx2"/>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109D45F1-1800-DB4A-9115-151DB2F1046D}"/>
              </a:ext>
            </a:extLst>
          </p:cNvPr>
          <p:cNvSpPr>
            <a:spLocks noGrp="1"/>
          </p:cNvSpPr>
          <p:nvPr>
            <p:ph type="sldNum" sz="quarter" idx="12"/>
          </p:nvPr>
        </p:nvSpPr>
        <p:spPr>
          <a:xfrm>
            <a:off x="11350817" y="6299538"/>
            <a:ext cx="523504" cy="234249"/>
          </a:xfrm>
        </p:spPr>
        <p:txBody>
          <a:bodyPr anchor="t"/>
          <a:lstStyle>
            <a:lvl1pPr>
              <a:defRPr sz="1100"/>
            </a:lvl1pPr>
          </a:lstStyle>
          <a:p>
            <a:fld id="{0AC1B1AE-5318-D04B-BA52-4B700D95D8C2}" type="slidenum">
              <a:rPr lang="en-US" smtClean="0"/>
              <a:pPr/>
              <a:t>‹#›</a:t>
            </a:fld>
            <a:endParaRPr lang="en-US"/>
          </a:p>
        </p:txBody>
      </p:sp>
      <p:pic>
        <p:nvPicPr>
          <p:cNvPr id="14" name="Picture 13">
            <a:extLst>
              <a:ext uri="{FF2B5EF4-FFF2-40B4-BE49-F238E27FC236}">
                <a16:creationId xmlns:a16="http://schemas.microsoft.com/office/drawing/2014/main" id="{205E6D09-4EE3-AD46-97B9-F5ABB34089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6013" y="6303074"/>
            <a:ext cx="830247" cy="393274"/>
          </a:xfrm>
          <a:prstGeom prst="rect">
            <a:avLst/>
          </a:prstGeom>
        </p:spPr>
      </p:pic>
      <p:sp>
        <p:nvSpPr>
          <p:cNvPr id="11" name="Footer Placeholder 2">
            <a:extLst>
              <a:ext uri="{FF2B5EF4-FFF2-40B4-BE49-F238E27FC236}">
                <a16:creationId xmlns:a16="http://schemas.microsoft.com/office/drawing/2014/main" id="{E17EC916-339F-184B-B0B7-BC0B21CEC0AC}"/>
              </a:ext>
            </a:extLst>
          </p:cNvPr>
          <p:cNvSpPr>
            <a:spLocks noGrp="1"/>
          </p:cNvSpPr>
          <p:nvPr>
            <p:ph type="ftr" sz="quarter" idx="3"/>
          </p:nvPr>
        </p:nvSpPr>
        <p:spPr>
          <a:xfrm>
            <a:off x="6521097" y="6311106"/>
            <a:ext cx="4930880" cy="234250"/>
          </a:xfrm>
        </p:spPr>
        <p:txBody>
          <a:bodyPr/>
          <a:lstStyle>
            <a:lvl1pPr>
              <a:defRPr sz="1000"/>
            </a:lvl1pPr>
          </a:lstStyle>
          <a:p>
            <a:r>
              <a:rPr lang="en-US"/>
              <a:t>© Combined Jewish Philanthropies 2021</a:t>
            </a:r>
          </a:p>
        </p:txBody>
      </p:sp>
      <p:cxnSp>
        <p:nvCxnSpPr>
          <p:cNvPr id="15" name="Straight Connector 14">
            <a:extLst>
              <a:ext uri="{FF2B5EF4-FFF2-40B4-BE49-F238E27FC236}">
                <a16:creationId xmlns:a16="http://schemas.microsoft.com/office/drawing/2014/main" id="{48BEA237-3C2E-3A41-9107-0BB8198B73B0}"/>
              </a:ext>
            </a:extLst>
          </p:cNvPr>
          <p:cNvCxnSpPr>
            <a:cxnSpLocks/>
          </p:cNvCxnSpPr>
          <p:nvPr userDrawn="1"/>
        </p:nvCxnSpPr>
        <p:spPr>
          <a:xfrm>
            <a:off x="11525865" y="6299538"/>
            <a:ext cx="0" cy="234249"/>
          </a:xfrm>
          <a:prstGeom prst="line">
            <a:avLst/>
          </a:prstGeom>
        </p:spPr>
        <p:style>
          <a:lnRef idx="1">
            <a:schemeClr val="accent1"/>
          </a:lnRef>
          <a:fillRef idx="0">
            <a:schemeClr val="accent1"/>
          </a:fillRef>
          <a:effectRef idx="0">
            <a:schemeClr val="accent1"/>
          </a:effectRef>
          <a:fontRef idx="minor">
            <a:schemeClr val="tx1"/>
          </a:fontRef>
        </p:style>
      </p:cxnSp>
      <p:sp>
        <p:nvSpPr>
          <p:cNvPr id="157" name="Text Placeholder 156">
            <a:extLst>
              <a:ext uri="{FF2B5EF4-FFF2-40B4-BE49-F238E27FC236}">
                <a16:creationId xmlns:a16="http://schemas.microsoft.com/office/drawing/2014/main" id="{6E0E9FA9-6B87-231E-E242-9434B36FAE5C}"/>
              </a:ext>
            </a:extLst>
          </p:cNvPr>
          <p:cNvSpPr>
            <a:spLocks noGrp="1"/>
          </p:cNvSpPr>
          <p:nvPr>
            <p:ph type="body" sz="quarter" idx="13"/>
          </p:nvPr>
        </p:nvSpPr>
        <p:spPr>
          <a:xfrm>
            <a:off x="6562781" y="3429000"/>
            <a:ext cx="5311538" cy="2443256"/>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8385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3C2A1B-6017-0305-86C6-F5C12F751DE1}"/>
              </a:ext>
            </a:extLst>
          </p:cNvPr>
          <p:cNvSpPr/>
          <p:nvPr userDrawn="1"/>
        </p:nvSpPr>
        <p:spPr>
          <a:xfrm>
            <a:off x="6096019" y="0"/>
            <a:ext cx="609598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85F8B-D9AA-D34D-BDE9-087BDE45145B}"/>
              </a:ext>
            </a:extLst>
          </p:cNvPr>
          <p:cNvSpPr>
            <a:spLocks noGrp="1"/>
          </p:cNvSpPr>
          <p:nvPr>
            <p:ph type="title" hasCustomPrompt="1"/>
          </p:nvPr>
        </p:nvSpPr>
        <p:spPr>
          <a:xfrm>
            <a:off x="591189" y="745959"/>
            <a:ext cx="5311539" cy="2443256"/>
          </a:xfrm>
          <a:prstGeom prst="rect">
            <a:avLst/>
          </a:prstGeom>
        </p:spPr>
        <p:txBody>
          <a:bodyPr>
            <a:noAutofit/>
          </a:bodyPr>
          <a:lstStyle>
            <a:lvl1pPr>
              <a:defRPr sz="5400" b="1">
                <a:solidFill>
                  <a:schemeClr val="tx2"/>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109D45F1-1800-DB4A-9115-151DB2F1046D}"/>
              </a:ext>
            </a:extLst>
          </p:cNvPr>
          <p:cNvSpPr>
            <a:spLocks noGrp="1"/>
          </p:cNvSpPr>
          <p:nvPr>
            <p:ph type="sldNum" sz="quarter" idx="12"/>
          </p:nvPr>
        </p:nvSpPr>
        <p:spPr>
          <a:xfrm>
            <a:off x="11350817" y="6299538"/>
            <a:ext cx="523504" cy="234249"/>
          </a:xfrm>
        </p:spPr>
        <p:txBody>
          <a:bodyPr anchor="t"/>
          <a:lstStyle>
            <a:lvl1pPr>
              <a:defRPr sz="1100">
                <a:solidFill>
                  <a:schemeClr val="bg1"/>
                </a:solidFill>
              </a:defRPr>
            </a:lvl1pPr>
          </a:lstStyle>
          <a:p>
            <a:fld id="{0AC1B1AE-5318-D04B-BA52-4B700D95D8C2}" type="slidenum">
              <a:rPr lang="en-US" smtClean="0"/>
              <a:pPr/>
              <a:t>‹#›</a:t>
            </a:fld>
            <a:endParaRPr lang="en-US"/>
          </a:p>
        </p:txBody>
      </p:sp>
      <p:sp>
        <p:nvSpPr>
          <p:cNvPr id="11" name="Footer Placeholder 2">
            <a:extLst>
              <a:ext uri="{FF2B5EF4-FFF2-40B4-BE49-F238E27FC236}">
                <a16:creationId xmlns:a16="http://schemas.microsoft.com/office/drawing/2014/main" id="{E17EC916-339F-184B-B0B7-BC0B21CEC0AC}"/>
              </a:ext>
            </a:extLst>
          </p:cNvPr>
          <p:cNvSpPr>
            <a:spLocks noGrp="1"/>
          </p:cNvSpPr>
          <p:nvPr>
            <p:ph type="ftr" sz="quarter" idx="3"/>
          </p:nvPr>
        </p:nvSpPr>
        <p:spPr>
          <a:xfrm>
            <a:off x="6419850" y="6299538"/>
            <a:ext cx="5032127" cy="245818"/>
          </a:xfrm>
        </p:spPr>
        <p:txBody>
          <a:bodyPr/>
          <a:lstStyle>
            <a:lvl1pPr>
              <a:defRPr sz="1000">
                <a:solidFill>
                  <a:schemeClr val="bg1"/>
                </a:solidFill>
              </a:defRPr>
            </a:lvl1pPr>
          </a:lstStyle>
          <a:p>
            <a:r>
              <a:rPr lang="en-US"/>
              <a:t>© Combined Jewish Philanthropies 2021</a:t>
            </a:r>
          </a:p>
        </p:txBody>
      </p:sp>
      <p:cxnSp>
        <p:nvCxnSpPr>
          <p:cNvPr id="15" name="Straight Connector 14">
            <a:extLst>
              <a:ext uri="{FF2B5EF4-FFF2-40B4-BE49-F238E27FC236}">
                <a16:creationId xmlns:a16="http://schemas.microsoft.com/office/drawing/2014/main" id="{48BEA237-3C2E-3A41-9107-0BB8198B73B0}"/>
              </a:ext>
            </a:extLst>
          </p:cNvPr>
          <p:cNvCxnSpPr>
            <a:cxnSpLocks/>
          </p:cNvCxnSpPr>
          <p:nvPr userDrawn="1"/>
        </p:nvCxnSpPr>
        <p:spPr>
          <a:xfrm>
            <a:off x="11525865" y="6299538"/>
            <a:ext cx="0" cy="234249"/>
          </a:xfrm>
          <a:prstGeom prst="line">
            <a:avLst/>
          </a:prstGeom>
        </p:spPr>
        <p:style>
          <a:lnRef idx="1">
            <a:schemeClr val="accent1"/>
          </a:lnRef>
          <a:fillRef idx="0">
            <a:schemeClr val="accent1"/>
          </a:fillRef>
          <a:effectRef idx="0">
            <a:schemeClr val="accent1"/>
          </a:effectRef>
          <a:fontRef idx="minor">
            <a:schemeClr val="tx1"/>
          </a:fontRef>
        </p:style>
      </p:cxnSp>
      <p:sp>
        <p:nvSpPr>
          <p:cNvPr id="157" name="Text Placeholder 156">
            <a:extLst>
              <a:ext uri="{FF2B5EF4-FFF2-40B4-BE49-F238E27FC236}">
                <a16:creationId xmlns:a16="http://schemas.microsoft.com/office/drawing/2014/main" id="{6E0E9FA9-6B87-231E-E242-9434B36FAE5C}"/>
              </a:ext>
            </a:extLst>
          </p:cNvPr>
          <p:cNvSpPr>
            <a:spLocks noGrp="1"/>
          </p:cNvSpPr>
          <p:nvPr>
            <p:ph type="body" sz="quarter" idx="13"/>
          </p:nvPr>
        </p:nvSpPr>
        <p:spPr>
          <a:xfrm>
            <a:off x="591189" y="3429000"/>
            <a:ext cx="5311538" cy="244325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62C8CEF4-B54D-403F-8A3E-28C70833FB45}"/>
              </a:ext>
            </a:extLst>
          </p:cNvPr>
          <p:cNvSpPr>
            <a:spLocks noGrp="1"/>
          </p:cNvSpPr>
          <p:nvPr>
            <p:ph type="chart" sz="quarter" idx="14" hasCustomPrompt="1"/>
          </p:nvPr>
        </p:nvSpPr>
        <p:spPr>
          <a:xfrm>
            <a:off x="6419850" y="503238"/>
            <a:ext cx="5486400" cy="5368925"/>
          </a:xfrm>
          <a:pattFill prst="pct80">
            <a:fgClr>
              <a:schemeClr val="tx2"/>
            </a:fgClr>
            <a:bgClr>
              <a:schemeClr val="bg1"/>
            </a:bgClr>
          </a:pattFill>
        </p:spPr>
        <p:txBody>
          <a:bodyPr anchor="ctr"/>
          <a:lstStyle>
            <a:lvl1pPr marL="0" indent="0" algn="ctr">
              <a:buNone/>
              <a:defRPr>
                <a:solidFill>
                  <a:schemeClr val="bg1"/>
                </a:solidFill>
              </a:defRPr>
            </a:lvl1pPr>
          </a:lstStyle>
          <a:p>
            <a:r>
              <a:rPr lang="en-US"/>
              <a:t>Click to insert chart here.</a:t>
            </a:r>
          </a:p>
        </p:txBody>
      </p:sp>
      <p:pic>
        <p:nvPicPr>
          <p:cNvPr id="7" name="Picture 6">
            <a:extLst>
              <a:ext uri="{FF2B5EF4-FFF2-40B4-BE49-F238E27FC236}">
                <a16:creationId xmlns:a16="http://schemas.microsoft.com/office/drawing/2014/main" id="{FA2FDF37-3750-03AC-5E04-D33CD4C426F8}"/>
              </a:ext>
            </a:extLst>
          </p:cNvPr>
          <p:cNvPicPr>
            <a:picLocks noChangeAspect="1"/>
          </p:cNvPicPr>
          <p:nvPr userDrawn="1"/>
        </p:nvPicPr>
        <p:blipFill>
          <a:blip r:embed="rId2"/>
          <a:srcRect/>
          <a:stretch/>
        </p:blipFill>
        <p:spPr>
          <a:xfrm>
            <a:off x="436908" y="6303074"/>
            <a:ext cx="828456" cy="393275"/>
          </a:xfrm>
          <a:prstGeom prst="rect">
            <a:avLst/>
          </a:prstGeom>
        </p:spPr>
      </p:pic>
    </p:spTree>
    <p:extLst>
      <p:ext uri="{BB962C8B-B14F-4D97-AF65-F5344CB8AC3E}">
        <p14:creationId xmlns:p14="http://schemas.microsoft.com/office/powerpoint/2010/main" val="890510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85F8B-D9AA-D34D-BDE9-087BDE45145B}"/>
              </a:ext>
            </a:extLst>
          </p:cNvPr>
          <p:cNvSpPr>
            <a:spLocks noGrp="1"/>
          </p:cNvSpPr>
          <p:nvPr>
            <p:ph type="title" hasCustomPrompt="1"/>
          </p:nvPr>
        </p:nvSpPr>
        <p:spPr>
          <a:xfrm>
            <a:off x="505691" y="3858354"/>
            <a:ext cx="5590309" cy="1988409"/>
          </a:xfrm>
          <a:prstGeom prst="rect">
            <a:avLst/>
          </a:prstGeom>
        </p:spPr>
        <p:txBody>
          <a:bodyPr>
            <a:noAutofit/>
          </a:bodyPr>
          <a:lstStyle>
            <a:lvl1pPr algn="r">
              <a:defRPr sz="5400" b="1">
                <a:solidFill>
                  <a:schemeClr val="bg2"/>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109D45F1-1800-DB4A-9115-151DB2F1046D}"/>
              </a:ext>
            </a:extLst>
          </p:cNvPr>
          <p:cNvSpPr>
            <a:spLocks noGrp="1"/>
          </p:cNvSpPr>
          <p:nvPr>
            <p:ph type="sldNum" sz="quarter" idx="12"/>
          </p:nvPr>
        </p:nvSpPr>
        <p:spPr>
          <a:xfrm>
            <a:off x="11350817" y="6299538"/>
            <a:ext cx="523504" cy="234249"/>
          </a:xfrm>
        </p:spPr>
        <p:txBody>
          <a:bodyPr anchor="t"/>
          <a:lstStyle>
            <a:lvl1pPr>
              <a:defRPr sz="1100">
                <a:solidFill>
                  <a:schemeClr val="bg2"/>
                </a:solidFill>
              </a:defRPr>
            </a:lvl1pPr>
          </a:lstStyle>
          <a:p>
            <a:fld id="{0AC1B1AE-5318-D04B-BA52-4B700D95D8C2}" type="slidenum">
              <a:rPr lang="en-US" smtClean="0"/>
              <a:pPr/>
              <a:t>‹#›</a:t>
            </a:fld>
            <a:endParaRPr lang="en-US"/>
          </a:p>
        </p:txBody>
      </p:sp>
      <p:sp>
        <p:nvSpPr>
          <p:cNvPr id="11" name="Footer Placeholder 2">
            <a:extLst>
              <a:ext uri="{FF2B5EF4-FFF2-40B4-BE49-F238E27FC236}">
                <a16:creationId xmlns:a16="http://schemas.microsoft.com/office/drawing/2014/main" id="{E17EC916-339F-184B-B0B7-BC0B21CEC0AC}"/>
              </a:ext>
            </a:extLst>
          </p:cNvPr>
          <p:cNvSpPr>
            <a:spLocks noGrp="1"/>
          </p:cNvSpPr>
          <p:nvPr>
            <p:ph type="ftr" sz="quarter" idx="3"/>
          </p:nvPr>
        </p:nvSpPr>
        <p:spPr>
          <a:xfrm>
            <a:off x="4863920" y="6311106"/>
            <a:ext cx="6588057" cy="234250"/>
          </a:xfrm>
        </p:spPr>
        <p:txBody>
          <a:bodyPr/>
          <a:lstStyle>
            <a:lvl1pPr>
              <a:defRPr sz="1000">
                <a:solidFill>
                  <a:schemeClr val="bg2"/>
                </a:solidFill>
              </a:defRPr>
            </a:lvl1pPr>
          </a:lstStyle>
          <a:p>
            <a:r>
              <a:rPr lang="en-US"/>
              <a:t>© Combined Jewish Philanthropies 2021</a:t>
            </a:r>
          </a:p>
        </p:txBody>
      </p:sp>
      <p:cxnSp>
        <p:nvCxnSpPr>
          <p:cNvPr id="15" name="Straight Connector 14">
            <a:extLst>
              <a:ext uri="{FF2B5EF4-FFF2-40B4-BE49-F238E27FC236}">
                <a16:creationId xmlns:a16="http://schemas.microsoft.com/office/drawing/2014/main" id="{48BEA237-3C2E-3A41-9107-0BB8198B73B0}"/>
              </a:ext>
            </a:extLst>
          </p:cNvPr>
          <p:cNvCxnSpPr>
            <a:cxnSpLocks/>
          </p:cNvCxnSpPr>
          <p:nvPr userDrawn="1"/>
        </p:nvCxnSpPr>
        <p:spPr>
          <a:xfrm>
            <a:off x="11525865" y="6299538"/>
            <a:ext cx="0" cy="234249"/>
          </a:xfrm>
          <a:prstGeom prst="line">
            <a:avLst/>
          </a:prstGeom>
        </p:spPr>
        <p:style>
          <a:lnRef idx="1">
            <a:schemeClr val="accent1"/>
          </a:lnRef>
          <a:fillRef idx="0">
            <a:schemeClr val="accent1"/>
          </a:fillRef>
          <a:effectRef idx="0">
            <a:schemeClr val="accent1"/>
          </a:effectRef>
          <a:fontRef idx="minor">
            <a:schemeClr val="tx1"/>
          </a:fontRef>
        </p:style>
      </p:cxnSp>
      <p:sp>
        <p:nvSpPr>
          <p:cNvPr id="157" name="Text Placeholder 156">
            <a:extLst>
              <a:ext uri="{FF2B5EF4-FFF2-40B4-BE49-F238E27FC236}">
                <a16:creationId xmlns:a16="http://schemas.microsoft.com/office/drawing/2014/main" id="{6E0E9FA9-6B87-231E-E242-9434B36FAE5C}"/>
              </a:ext>
            </a:extLst>
          </p:cNvPr>
          <p:cNvSpPr>
            <a:spLocks noGrp="1"/>
          </p:cNvSpPr>
          <p:nvPr>
            <p:ph type="body" sz="quarter" idx="13"/>
          </p:nvPr>
        </p:nvSpPr>
        <p:spPr>
          <a:xfrm>
            <a:off x="6304547" y="3858354"/>
            <a:ext cx="5046078" cy="1988409"/>
          </a:xfrm>
        </p:spPr>
        <p:txBody>
          <a:bodyPr anchor="ctr">
            <a:normAutofit/>
          </a:bodyPr>
          <a:lstStyle>
            <a:lvl1pPr marL="0" indent="0">
              <a:buNone/>
              <a:defRPr sz="1200">
                <a:solidFill>
                  <a:schemeClr val="bg2"/>
                </a:solidFill>
              </a:defRPr>
            </a:lvl1pPr>
            <a:lvl2pPr>
              <a:defRPr sz="1100">
                <a:solidFill>
                  <a:schemeClr val="bg2"/>
                </a:solidFill>
              </a:defRPr>
            </a:lvl2pPr>
            <a:lvl3pPr>
              <a:defRPr sz="105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8D713340-3BB2-102E-B491-8DF0FC43B2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6013" y="6303074"/>
            <a:ext cx="830247" cy="393274"/>
          </a:xfrm>
          <a:prstGeom prst="rect">
            <a:avLst/>
          </a:prstGeom>
        </p:spPr>
      </p:pic>
    </p:spTree>
    <p:extLst>
      <p:ext uri="{BB962C8B-B14F-4D97-AF65-F5344CB8AC3E}">
        <p14:creationId xmlns:p14="http://schemas.microsoft.com/office/powerpoint/2010/main" val="4104026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tx2"/>
        </a:solidFill>
        <a:effectLst/>
      </p:bgPr>
    </p:bg>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D3F2BF47-D0D0-D94F-EB13-5389799106BA}"/>
              </a:ext>
            </a:extLst>
          </p:cNvPr>
          <p:cNvSpPr>
            <a:spLocks noGrp="1"/>
          </p:cNvSpPr>
          <p:nvPr>
            <p:ph type="pic" sz="quarter" idx="14" hasCustomPrompt="1"/>
          </p:nvPr>
        </p:nvSpPr>
        <p:spPr>
          <a:xfrm>
            <a:off x="0" y="0"/>
            <a:ext cx="12192000" cy="6858000"/>
          </a:xfrm>
          <a:pattFill prst="pct75">
            <a:fgClr>
              <a:schemeClr val="tx2"/>
            </a:fgClr>
            <a:bgClr>
              <a:schemeClr val="bg1"/>
            </a:bgClr>
          </a:pattFill>
        </p:spPr>
        <p:txBody>
          <a:bodyPr anchor="ctr"/>
          <a:lstStyle>
            <a:lvl1pPr marL="0" indent="0" algn="ctr">
              <a:buNone/>
              <a:defRPr>
                <a:solidFill>
                  <a:schemeClr val="bg1"/>
                </a:solidFill>
              </a:defRPr>
            </a:lvl1pPr>
          </a:lstStyle>
          <a:p>
            <a:r>
              <a:rPr lang="en-US"/>
              <a:t>Click to insert photo here</a:t>
            </a:r>
          </a:p>
        </p:txBody>
      </p:sp>
      <p:sp>
        <p:nvSpPr>
          <p:cNvPr id="6" name="Slide Number Placeholder 5">
            <a:extLst>
              <a:ext uri="{FF2B5EF4-FFF2-40B4-BE49-F238E27FC236}">
                <a16:creationId xmlns:a16="http://schemas.microsoft.com/office/drawing/2014/main" id="{109D45F1-1800-DB4A-9115-151DB2F1046D}"/>
              </a:ext>
            </a:extLst>
          </p:cNvPr>
          <p:cNvSpPr>
            <a:spLocks noGrp="1"/>
          </p:cNvSpPr>
          <p:nvPr>
            <p:ph type="sldNum" sz="quarter" idx="12"/>
          </p:nvPr>
        </p:nvSpPr>
        <p:spPr>
          <a:xfrm>
            <a:off x="11350817" y="6299538"/>
            <a:ext cx="523504" cy="234249"/>
          </a:xfrm>
        </p:spPr>
        <p:txBody>
          <a:bodyPr anchor="t"/>
          <a:lstStyle>
            <a:lvl1pPr>
              <a:defRPr sz="1100">
                <a:solidFill>
                  <a:schemeClr val="bg2"/>
                </a:solidFill>
              </a:defRPr>
            </a:lvl1pPr>
          </a:lstStyle>
          <a:p>
            <a:fld id="{0AC1B1AE-5318-D04B-BA52-4B700D95D8C2}" type="slidenum">
              <a:rPr lang="en-US" smtClean="0"/>
              <a:pPr/>
              <a:t>‹#›</a:t>
            </a:fld>
            <a:endParaRPr lang="en-US"/>
          </a:p>
        </p:txBody>
      </p:sp>
      <p:sp>
        <p:nvSpPr>
          <p:cNvPr id="11" name="Footer Placeholder 2">
            <a:extLst>
              <a:ext uri="{FF2B5EF4-FFF2-40B4-BE49-F238E27FC236}">
                <a16:creationId xmlns:a16="http://schemas.microsoft.com/office/drawing/2014/main" id="{E17EC916-339F-184B-B0B7-BC0B21CEC0AC}"/>
              </a:ext>
            </a:extLst>
          </p:cNvPr>
          <p:cNvSpPr>
            <a:spLocks noGrp="1"/>
          </p:cNvSpPr>
          <p:nvPr>
            <p:ph type="ftr" sz="quarter" idx="3"/>
          </p:nvPr>
        </p:nvSpPr>
        <p:spPr>
          <a:xfrm>
            <a:off x="4863920" y="6311106"/>
            <a:ext cx="6588057" cy="234250"/>
          </a:xfrm>
        </p:spPr>
        <p:txBody>
          <a:bodyPr/>
          <a:lstStyle>
            <a:lvl1pPr>
              <a:defRPr sz="1000">
                <a:solidFill>
                  <a:schemeClr val="bg2"/>
                </a:solidFill>
              </a:defRPr>
            </a:lvl1pPr>
          </a:lstStyle>
          <a:p>
            <a:r>
              <a:rPr lang="en-US"/>
              <a:t>© Combined Jewish Philanthropies 2021</a:t>
            </a:r>
          </a:p>
        </p:txBody>
      </p:sp>
      <p:cxnSp>
        <p:nvCxnSpPr>
          <p:cNvPr id="15" name="Straight Connector 14">
            <a:extLst>
              <a:ext uri="{FF2B5EF4-FFF2-40B4-BE49-F238E27FC236}">
                <a16:creationId xmlns:a16="http://schemas.microsoft.com/office/drawing/2014/main" id="{48BEA237-3C2E-3A41-9107-0BB8198B73B0}"/>
              </a:ext>
            </a:extLst>
          </p:cNvPr>
          <p:cNvCxnSpPr>
            <a:cxnSpLocks/>
          </p:cNvCxnSpPr>
          <p:nvPr userDrawn="1"/>
        </p:nvCxnSpPr>
        <p:spPr>
          <a:xfrm>
            <a:off x="11525865" y="6299538"/>
            <a:ext cx="0" cy="234249"/>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D713340-3BB2-102E-B491-8DF0FC43B2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6013" y="6303074"/>
            <a:ext cx="830247" cy="393274"/>
          </a:xfrm>
          <a:prstGeom prst="rect">
            <a:avLst/>
          </a:prstGeom>
        </p:spPr>
      </p:pic>
    </p:spTree>
    <p:extLst>
      <p:ext uri="{BB962C8B-B14F-4D97-AF65-F5344CB8AC3E}">
        <p14:creationId xmlns:p14="http://schemas.microsoft.com/office/powerpoint/2010/main" val="73840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A4D1-DA3B-624F-B350-A17E73D26546}"/>
              </a:ext>
            </a:extLst>
          </p:cNvPr>
          <p:cNvSpPr>
            <a:spLocks noGrp="1"/>
          </p:cNvSpPr>
          <p:nvPr>
            <p:ph type="ctrTitle" hasCustomPrompt="1"/>
          </p:nvPr>
        </p:nvSpPr>
        <p:spPr>
          <a:xfrm>
            <a:off x="873214" y="2479051"/>
            <a:ext cx="10335803" cy="1813032"/>
          </a:xfrm>
          <a:prstGeom prst="rect">
            <a:avLst/>
          </a:prstGeom>
        </p:spPr>
        <p:txBody>
          <a:bodyPr anchor="ctr">
            <a:normAutofit/>
          </a:bodyPr>
          <a:lstStyle>
            <a:lvl1pPr algn="ctr">
              <a:defRPr sz="5400" b="1">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D76177F-BEF9-174E-831A-1280FCF38073}"/>
              </a:ext>
            </a:extLst>
          </p:cNvPr>
          <p:cNvSpPr>
            <a:spLocks noGrp="1"/>
          </p:cNvSpPr>
          <p:nvPr>
            <p:ph type="subTitle" idx="1"/>
          </p:nvPr>
        </p:nvSpPr>
        <p:spPr>
          <a:xfrm>
            <a:off x="873214" y="4487596"/>
            <a:ext cx="10335802" cy="691378"/>
          </a:xfrm>
        </p:spPr>
        <p:txBody>
          <a:bodyPr>
            <a:normAutofit/>
          </a:bodyPr>
          <a:lstStyle>
            <a:lvl1pPr marL="0" indent="0" algn="ctr">
              <a:lnSpc>
                <a:spcPct val="100000"/>
              </a:lnSpc>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E3A09A46-2A01-8F4C-93E9-020ADEA5D91C}"/>
              </a:ext>
            </a:extLst>
          </p:cNvPr>
          <p:cNvSpPr>
            <a:spLocks noGrp="1"/>
          </p:cNvSpPr>
          <p:nvPr>
            <p:ph type="body" sz="quarter" idx="10" hasCustomPrompt="1"/>
          </p:nvPr>
        </p:nvSpPr>
        <p:spPr>
          <a:xfrm>
            <a:off x="3919421" y="5985128"/>
            <a:ext cx="4243388" cy="375584"/>
          </a:xfrm>
        </p:spPr>
        <p:txBody>
          <a:bodyPr>
            <a:normAutofit/>
          </a:bodyPr>
          <a:lstStyle>
            <a:lvl1pPr marL="0" indent="0" algn="ctr">
              <a:buNone/>
              <a:defRPr sz="1100" b="1" cap="all"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pic>
        <p:nvPicPr>
          <p:cNvPr id="4" name="Picture 3" descr="Logo&#10;&#10;Description automatically generated with low confidence">
            <a:extLst>
              <a:ext uri="{FF2B5EF4-FFF2-40B4-BE49-F238E27FC236}">
                <a16:creationId xmlns:a16="http://schemas.microsoft.com/office/drawing/2014/main" id="{7B42617E-6109-8352-9237-62CF83F81B71}"/>
              </a:ext>
            </a:extLst>
          </p:cNvPr>
          <p:cNvPicPr>
            <a:picLocks noChangeAspect="1"/>
          </p:cNvPicPr>
          <p:nvPr userDrawn="1"/>
        </p:nvPicPr>
        <p:blipFill>
          <a:blip r:embed="rId2"/>
          <a:stretch>
            <a:fillRect/>
          </a:stretch>
        </p:blipFill>
        <p:spPr>
          <a:xfrm>
            <a:off x="5111115" y="837328"/>
            <a:ext cx="1969770" cy="933049"/>
          </a:xfrm>
          <a:prstGeom prst="rect">
            <a:avLst/>
          </a:prstGeom>
        </p:spPr>
      </p:pic>
    </p:spTree>
    <p:extLst>
      <p:ext uri="{BB962C8B-B14F-4D97-AF65-F5344CB8AC3E}">
        <p14:creationId xmlns:p14="http://schemas.microsoft.com/office/powerpoint/2010/main" val="2198983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A4D1-DA3B-624F-B350-A17E73D26546}"/>
              </a:ext>
            </a:extLst>
          </p:cNvPr>
          <p:cNvSpPr>
            <a:spLocks noGrp="1"/>
          </p:cNvSpPr>
          <p:nvPr>
            <p:ph type="ctrTitle" hasCustomPrompt="1"/>
          </p:nvPr>
        </p:nvSpPr>
        <p:spPr>
          <a:xfrm>
            <a:off x="873214" y="2479051"/>
            <a:ext cx="10335803" cy="1813032"/>
          </a:xfrm>
          <a:prstGeom prst="rect">
            <a:avLst/>
          </a:prstGeom>
        </p:spPr>
        <p:txBody>
          <a:bodyPr anchor="ctr">
            <a:normAutofit/>
          </a:bodyPr>
          <a:lstStyle>
            <a:lvl1pPr algn="ctr">
              <a:defRPr sz="5400" b="1">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D76177F-BEF9-174E-831A-1280FCF38073}"/>
              </a:ext>
            </a:extLst>
          </p:cNvPr>
          <p:cNvSpPr>
            <a:spLocks noGrp="1"/>
          </p:cNvSpPr>
          <p:nvPr>
            <p:ph type="subTitle" idx="1"/>
          </p:nvPr>
        </p:nvSpPr>
        <p:spPr>
          <a:xfrm>
            <a:off x="873214" y="4487596"/>
            <a:ext cx="10335802" cy="691378"/>
          </a:xfrm>
        </p:spPr>
        <p:txBody>
          <a:bodyPr>
            <a:normAutofit/>
          </a:bodyPr>
          <a:lstStyle>
            <a:lvl1pPr marL="0" indent="0" algn="ctr">
              <a:lnSpc>
                <a:spcPct val="100000"/>
              </a:lnSpc>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E3A09A46-2A01-8F4C-93E9-020ADEA5D91C}"/>
              </a:ext>
            </a:extLst>
          </p:cNvPr>
          <p:cNvSpPr>
            <a:spLocks noGrp="1"/>
          </p:cNvSpPr>
          <p:nvPr>
            <p:ph type="body" sz="quarter" idx="10" hasCustomPrompt="1"/>
          </p:nvPr>
        </p:nvSpPr>
        <p:spPr>
          <a:xfrm>
            <a:off x="3919421" y="5985128"/>
            <a:ext cx="4243388" cy="375584"/>
          </a:xfrm>
        </p:spPr>
        <p:txBody>
          <a:bodyPr>
            <a:normAutofit/>
          </a:bodyPr>
          <a:lstStyle>
            <a:lvl1pPr marL="0" indent="0" algn="ctr">
              <a:buNone/>
              <a:defRPr sz="1100" b="1" cap="all" baseline="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pic>
        <p:nvPicPr>
          <p:cNvPr id="4" name="Picture 3" descr="Logo&#10;&#10;Description automatically generated with low confidence">
            <a:extLst>
              <a:ext uri="{FF2B5EF4-FFF2-40B4-BE49-F238E27FC236}">
                <a16:creationId xmlns:a16="http://schemas.microsoft.com/office/drawing/2014/main" id="{C2DFE380-4B1C-7EA2-D9D9-B327F2AB7642}"/>
              </a:ext>
            </a:extLst>
          </p:cNvPr>
          <p:cNvPicPr>
            <a:picLocks noChangeAspect="1"/>
          </p:cNvPicPr>
          <p:nvPr userDrawn="1"/>
        </p:nvPicPr>
        <p:blipFill>
          <a:blip r:embed="rId2"/>
          <a:stretch>
            <a:fillRect/>
          </a:stretch>
        </p:blipFill>
        <p:spPr>
          <a:xfrm>
            <a:off x="5111115" y="837328"/>
            <a:ext cx="1969008" cy="932688"/>
          </a:xfrm>
          <a:prstGeom prst="rect">
            <a:avLst/>
          </a:prstGeom>
        </p:spPr>
      </p:pic>
    </p:spTree>
    <p:extLst>
      <p:ext uri="{BB962C8B-B14F-4D97-AF65-F5344CB8AC3E}">
        <p14:creationId xmlns:p14="http://schemas.microsoft.com/office/powerpoint/2010/main" val="185424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A4D1-DA3B-624F-B350-A17E73D26546}"/>
              </a:ext>
            </a:extLst>
          </p:cNvPr>
          <p:cNvSpPr>
            <a:spLocks noGrp="1"/>
          </p:cNvSpPr>
          <p:nvPr>
            <p:ph type="ctrTitle" hasCustomPrompt="1"/>
          </p:nvPr>
        </p:nvSpPr>
        <p:spPr>
          <a:xfrm>
            <a:off x="873214" y="2479051"/>
            <a:ext cx="10335803" cy="1813032"/>
          </a:xfrm>
          <a:prstGeom prst="rect">
            <a:avLst/>
          </a:prstGeom>
        </p:spPr>
        <p:txBody>
          <a:bodyPr anchor="ctr">
            <a:normAutofit/>
          </a:bodyPr>
          <a:lstStyle>
            <a:lvl1pPr algn="ctr">
              <a:defRPr sz="5400" b="1">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6D76177F-BEF9-174E-831A-1280FCF38073}"/>
              </a:ext>
            </a:extLst>
          </p:cNvPr>
          <p:cNvSpPr>
            <a:spLocks noGrp="1"/>
          </p:cNvSpPr>
          <p:nvPr>
            <p:ph type="subTitle" idx="1"/>
          </p:nvPr>
        </p:nvSpPr>
        <p:spPr>
          <a:xfrm>
            <a:off x="873214" y="4487596"/>
            <a:ext cx="10335802" cy="691378"/>
          </a:xfrm>
        </p:spPr>
        <p:txBody>
          <a:bodyPr>
            <a:normAutofit/>
          </a:bodyPr>
          <a:lstStyle>
            <a:lvl1pPr marL="0" indent="0" algn="ctr">
              <a:lnSpc>
                <a:spcPct val="100000"/>
              </a:lnSpc>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E3A09A46-2A01-8F4C-93E9-020ADEA5D91C}"/>
              </a:ext>
            </a:extLst>
          </p:cNvPr>
          <p:cNvSpPr>
            <a:spLocks noGrp="1"/>
          </p:cNvSpPr>
          <p:nvPr>
            <p:ph type="body" sz="quarter" idx="10" hasCustomPrompt="1"/>
          </p:nvPr>
        </p:nvSpPr>
        <p:spPr>
          <a:xfrm>
            <a:off x="3919421" y="5985128"/>
            <a:ext cx="4243388" cy="375584"/>
          </a:xfrm>
        </p:spPr>
        <p:txBody>
          <a:bodyPr>
            <a:normAutofit/>
          </a:bodyPr>
          <a:lstStyle>
            <a:lvl1pPr marL="0" indent="0" algn="ctr">
              <a:buNone/>
              <a:defRPr sz="1100" b="1" cap="all"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pic>
        <p:nvPicPr>
          <p:cNvPr id="6" name="Picture 5" descr="Logo&#10;&#10;Description automatically generated">
            <a:extLst>
              <a:ext uri="{FF2B5EF4-FFF2-40B4-BE49-F238E27FC236}">
                <a16:creationId xmlns:a16="http://schemas.microsoft.com/office/drawing/2014/main" id="{F38D5E23-F5EF-64AA-3C05-5A3A4E9C3AFE}"/>
              </a:ext>
            </a:extLst>
          </p:cNvPr>
          <p:cNvPicPr>
            <a:picLocks noChangeAspect="1"/>
          </p:cNvPicPr>
          <p:nvPr userDrawn="1"/>
        </p:nvPicPr>
        <p:blipFill>
          <a:blip r:embed="rId2"/>
          <a:stretch>
            <a:fillRect/>
          </a:stretch>
        </p:blipFill>
        <p:spPr>
          <a:xfrm>
            <a:off x="5109577" y="842462"/>
            <a:ext cx="1972847" cy="932688"/>
          </a:xfrm>
          <a:prstGeom prst="rect">
            <a:avLst/>
          </a:prstGeom>
        </p:spPr>
      </p:pic>
    </p:spTree>
    <p:extLst>
      <p:ext uri="{BB962C8B-B14F-4D97-AF65-F5344CB8AC3E}">
        <p14:creationId xmlns:p14="http://schemas.microsoft.com/office/powerpoint/2010/main" val="314445726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5"/>
        </a:solidFill>
        <a:effectLst/>
      </p:bgPr>
    </p:bg>
    <p:spTree>
      <p:nvGrpSpPr>
        <p:cNvPr id="1" name=""/>
        <p:cNvGrpSpPr/>
        <p:nvPr/>
      </p:nvGrpSpPr>
      <p:grpSpPr>
        <a:xfrm>
          <a:off x="0" y="0"/>
          <a:ext cx="0" cy="0"/>
          <a:chOff x="0" y="0"/>
          <a:chExt cx="0" cy="0"/>
        </a:xfrm>
      </p:grpSpPr>
      <p:pic>
        <p:nvPicPr>
          <p:cNvPr id="7" name="Picture 6" descr="A group of people sitting together&#10;&#10;Description automatically generated with medium confidence">
            <a:extLst>
              <a:ext uri="{FF2B5EF4-FFF2-40B4-BE49-F238E27FC236}">
                <a16:creationId xmlns:a16="http://schemas.microsoft.com/office/drawing/2014/main" id="{66293493-935D-9A43-1A12-8B6BE71AD48C}"/>
              </a:ext>
            </a:extLst>
          </p:cNvPr>
          <p:cNvPicPr>
            <a:picLocks noChangeAspect="1"/>
          </p:cNvPicPr>
          <p:nvPr userDrawn="1"/>
        </p:nvPicPr>
        <p:blipFill rotWithShape="1">
          <a:blip r:embed="rId2"/>
          <a:srcRect t="15595"/>
          <a:stretch/>
        </p:blipFill>
        <p:spPr>
          <a:xfrm>
            <a:off x="0" y="0"/>
            <a:ext cx="12192000" cy="6858000"/>
          </a:xfrm>
          <a:prstGeom prst="rect">
            <a:avLst/>
          </a:prstGeom>
        </p:spPr>
      </p:pic>
      <p:sp>
        <p:nvSpPr>
          <p:cNvPr id="2" name="Title 1">
            <a:extLst>
              <a:ext uri="{FF2B5EF4-FFF2-40B4-BE49-F238E27FC236}">
                <a16:creationId xmlns:a16="http://schemas.microsoft.com/office/drawing/2014/main" id="{4493A4D1-DA3B-624F-B350-A17E73D26546}"/>
              </a:ext>
            </a:extLst>
          </p:cNvPr>
          <p:cNvSpPr>
            <a:spLocks noGrp="1"/>
          </p:cNvSpPr>
          <p:nvPr>
            <p:ph type="ctrTitle" hasCustomPrompt="1"/>
          </p:nvPr>
        </p:nvSpPr>
        <p:spPr>
          <a:xfrm>
            <a:off x="873214" y="2479050"/>
            <a:ext cx="10335803" cy="2448549"/>
          </a:xfrm>
          <a:prstGeom prst="rect">
            <a:avLst/>
          </a:prstGeom>
        </p:spPr>
        <p:txBody>
          <a:bodyPr anchor="ctr">
            <a:normAutofit/>
          </a:bodyPr>
          <a:lstStyle>
            <a:lvl1pPr algn="ctr">
              <a:defRPr sz="8000" b="1">
                <a:solidFill>
                  <a:schemeClr val="bg2"/>
                </a:solidFill>
              </a:defRPr>
            </a:lvl1pPr>
          </a:lstStyle>
          <a:p>
            <a:r>
              <a:rPr lang="en-US"/>
              <a:t>Click to edit master title style</a:t>
            </a:r>
          </a:p>
        </p:txBody>
      </p:sp>
    </p:spTree>
    <p:extLst>
      <p:ext uri="{BB962C8B-B14F-4D97-AF65-F5344CB8AC3E}">
        <p14:creationId xmlns:p14="http://schemas.microsoft.com/office/powerpoint/2010/main" val="2860427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accent5"/>
        </a:solidFill>
        <a:effectLst/>
      </p:bgPr>
    </p:bg>
    <p:spTree>
      <p:nvGrpSpPr>
        <p:cNvPr id="1" name=""/>
        <p:cNvGrpSpPr/>
        <p:nvPr/>
      </p:nvGrpSpPr>
      <p:grpSpPr>
        <a:xfrm>
          <a:off x="0" y="0"/>
          <a:ext cx="0" cy="0"/>
          <a:chOff x="0" y="0"/>
          <a:chExt cx="0" cy="0"/>
        </a:xfrm>
      </p:grpSpPr>
      <p:pic>
        <p:nvPicPr>
          <p:cNvPr id="5" name="Picture 4" descr="A picture containing text, outdoor, water sport, swimming&#10;&#10;Description automatically generated">
            <a:extLst>
              <a:ext uri="{FF2B5EF4-FFF2-40B4-BE49-F238E27FC236}">
                <a16:creationId xmlns:a16="http://schemas.microsoft.com/office/drawing/2014/main" id="{34DAA2F1-2AC0-4034-ED37-B4F620C26C3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93A4D1-DA3B-624F-B350-A17E73D26546}"/>
              </a:ext>
            </a:extLst>
          </p:cNvPr>
          <p:cNvSpPr>
            <a:spLocks noGrp="1"/>
          </p:cNvSpPr>
          <p:nvPr>
            <p:ph type="ctrTitle" hasCustomPrompt="1"/>
          </p:nvPr>
        </p:nvSpPr>
        <p:spPr>
          <a:xfrm>
            <a:off x="873214" y="2479050"/>
            <a:ext cx="10335803" cy="2448549"/>
          </a:xfrm>
          <a:prstGeom prst="rect">
            <a:avLst/>
          </a:prstGeom>
        </p:spPr>
        <p:txBody>
          <a:bodyPr anchor="ctr">
            <a:normAutofit/>
          </a:bodyPr>
          <a:lstStyle>
            <a:lvl1pPr algn="ctr">
              <a:defRPr sz="8000" b="1">
                <a:solidFill>
                  <a:schemeClr val="bg2"/>
                </a:solidFill>
              </a:defRPr>
            </a:lvl1pPr>
          </a:lstStyle>
          <a:p>
            <a:r>
              <a:rPr lang="en-US"/>
              <a:t>Click to edit master title style</a:t>
            </a:r>
          </a:p>
        </p:txBody>
      </p:sp>
    </p:spTree>
    <p:extLst>
      <p:ext uri="{BB962C8B-B14F-4D97-AF65-F5344CB8AC3E}">
        <p14:creationId xmlns:p14="http://schemas.microsoft.com/office/powerpoint/2010/main" val="114054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5"/>
        </a:solidFill>
        <a:effectLst/>
      </p:bgPr>
    </p:bg>
    <p:spTree>
      <p:nvGrpSpPr>
        <p:cNvPr id="1" name=""/>
        <p:cNvGrpSpPr/>
        <p:nvPr/>
      </p:nvGrpSpPr>
      <p:grpSpPr>
        <a:xfrm>
          <a:off x="0" y="0"/>
          <a:ext cx="0" cy="0"/>
          <a:chOff x="0" y="0"/>
          <a:chExt cx="0" cy="0"/>
        </a:xfrm>
      </p:grpSpPr>
      <p:pic>
        <p:nvPicPr>
          <p:cNvPr id="5" name="Picture 4" descr="A person singing into a microphone&#10;&#10;Description automatically generated with medium confidence">
            <a:extLst>
              <a:ext uri="{FF2B5EF4-FFF2-40B4-BE49-F238E27FC236}">
                <a16:creationId xmlns:a16="http://schemas.microsoft.com/office/drawing/2014/main" id="{F017C8EC-EC6F-9AC5-A233-EAE5891341D5}"/>
              </a:ext>
            </a:extLst>
          </p:cNvPr>
          <p:cNvPicPr>
            <a:picLocks noChangeAspect="1"/>
          </p:cNvPicPr>
          <p:nvPr userDrawn="1"/>
        </p:nvPicPr>
        <p:blipFill rotWithShape="1">
          <a:blip r:embed="rId2"/>
          <a:srcRect t="8097" b="8097"/>
          <a:stretch/>
        </p:blipFill>
        <p:spPr>
          <a:xfrm>
            <a:off x="-1" y="0"/>
            <a:ext cx="12263747" cy="6858000"/>
          </a:xfrm>
          <a:prstGeom prst="rect">
            <a:avLst/>
          </a:prstGeom>
        </p:spPr>
      </p:pic>
      <p:sp>
        <p:nvSpPr>
          <p:cNvPr id="2" name="Title 1">
            <a:extLst>
              <a:ext uri="{FF2B5EF4-FFF2-40B4-BE49-F238E27FC236}">
                <a16:creationId xmlns:a16="http://schemas.microsoft.com/office/drawing/2014/main" id="{4493A4D1-DA3B-624F-B350-A17E73D26546}"/>
              </a:ext>
            </a:extLst>
          </p:cNvPr>
          <p:cNvSpPr>
            <a:spLocks noGrp="1"/>
          </p:cNvSpPr>
          <p:nvPr>
            <p:ph type="ctrTitle" hasCustomPrompt="1"/>
          </p:nvPr>
        </p:nvSpPr>
        <p:spPr>
          <a:xfrm>
            <a:off x="873214" y="2479050"/>
            <a:ext cx="10335803" cy="2448549"/>
          </a:xfrm>
          <a:prstGeom prst="rect">
            <a:avLst/>
          </a:prstGeom>
        </p:spPr>
        <p:txBody>
          <a:bodyPr anchor="ctr">
            <a:normAutofit/>
          </a:bodyPr>
          <a:lstStyle>
            <a:lvl1pPr algn="ctr">
              <a:defRPr sz="8000" b="1">
                <a:solidFill>
                  <a:schemeClr val="bg2"/>
                </a:solidFill>
              </a:defRPr>
            </a:lvl1pPr>
          </a:lstStyle>
          <a:p>
            <a:r>
              <a:rPr lang="en-US"/>
              <a:t>Click to edit master title style</a:t>
            </a:r>
          </a:p>
        </p:txBody>
      </p:sp>
    </p:spTree>
    <p:extLst>
      <p:ext uri="{BB962C8B-B14F-4D97-AF65-F5344CB8AC3E}">
        <p14:creationId xmlns:p14="http://schemas.microsoft.com/office/powerpoint/2010/main" val="4254949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accent5"/>
        </a:solidFill>
        <a:effectLst/>
      </p:bgPr>
    </p:bg>
    <p:spTree>
      <p:nvGrpSpPr>
        <p:cNvPr id="1" name=""/>
        <p:cNvGrpSpPr/>
        <p:nvPr/>
      </p:nvGrpSpPr>
      <p:grpSpPr>
        <a:xfrm>
          <a:off x="0" y="0"/>
          <a:ext cx="0" cy="0"/>
          <a:chOff x="0" y="0"/>
          <a:chExt cx="0" cy="0"/>
        </a:xfrm>
      </p:grpSpPr>
      <p:pic>
        <p:nvPicPr>
          <p:cNvPr id="4" name="Picture 3" descr="A picture containing text, person&#10;&#10;Description automatically generated">
            <a:extLst>
              <a:ext uri="{FF2B5EF4-FFF2-40B4-BE49-F238E27FC236}">
                <a16:creationId xmlns:a16="http://schemas.microsoft.com/office/drawing/2014/main" id="{ACFC4D1D-95C9-1174-48DE-297A6C0543EA}"/>
              </a:ext>
            </a:extLst>
          </p:cNvPr>
          <p:cNvPicPr>
            <a:picLocks noChangeAspect="1"/>
          </p:cNvPicPr>
          <p:nvPr userDrawn="1"/>
        </p:nvPicPr>
        <p:blipFill rotWithShape="1">
          <a:blip r:embed="rId2"/>
          <a:srcRect t="16168"/>
          <a:stretch/>
        </p:blipFill>
        <p:spPr>
          <a:xfrm>
            <a:off x="0" y="0"/>
            <a:ext cx="12277166" cy="6858000"/>
          </a:xfrm>
          <a:prstGeom prst="rect">
            <a:avLst/>
          </a:prstGeom>
        </p:spPr>
      </p:pic>
      <p:sp>
        <p:nvSpPr>
          <p:cNvPr id="2" name="Title 1">
            <a:extLst>
              <a:ext uri="{FF2B5EF4-FFF2-40B4-BE49-F238E27FC236}">
                <a16:creationId xmlns:a16="http://schemas.microsoft.com/office/drawing/2014/main" id="{4493A4D1-DA3B-624F-B350-A17E73D26546}"/>
              </a:ext>
            </a:extLst>
          </p:cNvPr>
          <p:cNvSpPr>
            <a:spLocks noGrp="1"/>
          </p:cNvSpPr>
          <p:nvPr>
            <p:ph type="ctrTitle" hasCustomPrompt="1"/>
          </p:nvPr>
        </p:nvSpPr>
        <p:spPr>
          <a:xfrm>
            <a:off x="873214" y="2479050"/>
            <a:ext cx="10335803" cy="2448549"/>
          </a:xfrm>
          <a:prstGeom prst="rect">
            <a:avLst/>
          </a:prstGeom>
        </p:spPr>
        <p:txBody>
          <a:bodyPr anchor="ctr">
            <a:normAutofit/>
          </a:bodyPr>
          <a:lstStyle>
            <a:lvl1pPr algn="ctr">
              <a:defRPr sz="8000" b="1">
                <a:solidFill>
                  <a:schemeClr val="bg2"/>
                </a:solidFill>
              </a:defRPr>
            </a:lvl1pPr>
          </a:lstStyle>
          <a:p>
            <a:r>
              <a:rPr lang="en-US"/>
              <a:t>Click to edit master title style</a:t>
            </a:r>
          </a:p>
        </p:txBody>
      </p:sp>
    </p:spTree>
    <p:extLst>
      <p:ext uri="{BB962C8B-B14F-4D97-AF65-F5344CB8AC3E}">
        <p14:creationId xmlns:p14="http://schemas.microsoft.com/office/powerpoint/2010/main" val="96479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01592-4287-9F45-8F32-50603FB7330E}"/>
              </a:ext>
            </a:extLst>
          </p:cNvPr>
          <p:cNvSpPr>
            <a:spLocks noGrp="1"/>
          </p:cNvSpPr>
          <p:nvPr>
            <p:ph type="title"/>
          </p:nvPr>
        </p:nvSpPr>
        <p:spPr>
          <a:xfrm>
            <a:off x="502276" y="625002"/>
            <a:ext cx="11397802" cy="5363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9ACE04-065F-164F-95BB-55E4D9A1CBCB}"/>
              </a:ext>
            </a:extLst>
          </p:cNvPr>
          <p:cNvSpPr>
            <a:spLocks noGrp="1"/>
          </p:cNvSpPr>
          <p:nvPr>
            <p:ph type="body" idx="1"/>
          </p:nvPr>
        </p:nvSpPr>
        <p:spPr>
          <a:xfrm>
            <a:off x="502275" y="1326524"/>
            <a:ext cx="11397803" cy="48633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EBA9704-131A-DA4D-86E7-D45941D9438D}"/>
              </a:ext>
            </a:extLst>
          </p:cNvPr>
          <p:cNvSpPr>
            <a:spLocks noGrp="1"/>
          </p:cNvSpPr>
          <p:nvPr>
            <p:ph type="sldNum" sz="quarter" idx="4"/>
          </p:nvPr>
        </p:nvSpPr>
        <p:spPr>
          <a:xfrm>
            <a:off x="11390289" y="6348948"/>
            <a:ext cx="509789"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0AC1B1AE-5318-D04B-BA52-4B700D95D8C2}" type="slidenum">
              <a:rPr lang="en-US" smtClean="0"/>
              <a:pPr/>
              <a:t>‹#›</a:t>
            </a:fld>
            <a:endParaRPr lang="en-US"/>
          </a:p>
        </p:txBody>
      </p:sp>
      <p:sp>
        <p:nvSpPr>
          <p:cNvPr id="7" name="Footer Placeholder 4">
            <a:extLst>
              <a:ext uri="{FF2B5EF4-FFF2-40B4-BE49-F238E27FC236}">
                <a16:creationId xmlns:a16="http://schemas.microsoft.com/office/drawing/2014/main" id="{FAD162AB-EAC9-414E-AB29-01F37ECBBEEE}"/>
              </a:ext>
            </a:extLst>
          </p:cNvPr>
          <p:cNvSpPr>
            <a:spLocks noGrp="1"/>
          </p:cNvSpPr>
          <p:nvPr>
            <p:ph type="ftr" sz="quarter" idx="3"/>
          </p:nvPr>
        </p:nvSpPr>
        <p:spPr>
          <a:xfrm>
            <a:off x="4584878" y="6348948"/>
            <a:ext cx="6588057" cy="365125"/>
          </a:xfrm>
          <a:prstGeom prst="rect">
            <a:avLst/>
          </a:prstGeom>
        </p:spPr>
        <p:txBody>
          <a:bodyPr anchor="ctr"/>
          <a:lstStyle>
            <a:lvl1pPr algn="r">
              <a:defRPr sz="1000">
                <a:solidFill>
                  <a:schemeClr val="tx1">
                    <a:lumMod val="50000"/>
                    <a:lumOff val="50000"/>
                  </a:schemeClr>
                </a:solidFill>
                <a:latin typeface="+mn-lt"/>
              </a:defRPr>
            </a:lvl1pPr>
          </a:lstStyle>
          <a:p>
            <a:r>
              <a:rPr lang="en-US"/>
              <a:t>© Combined Jewish Philanthropies 2021</a:t>
            </a:r>
          </a:p>
        </p:txBody>
      </p:sp>
    </p:spTree>
    <p:extLst>
      <p:ext uri="{BB962C8B-B14F-4D97-AF65-F5344CB8AC3E}">
        <p14:creationId xmlns:p14="http://schemas.microsoft.com/office/powerpoint/2010/main" val="3170121805"/>
      </p:ext>
    </p:extLst>
  </p:cSld>
  <p:clrMap bg1="lt1" tx1="dk1" bg2="lt2" tx2="dk2" accent1="accent1" accent2="accent2" accent3="accent3" accent4="accent4" accent5="accent5" accent6="accent6" hlink="hlink" folHlink="folHlink"/>
  <p:sldLayoutIdLst>
    <p:sldLayoutId id="2147483711" r:id="rId1"/>
    <p:sldLayoutId id="2147483681" r:id="rId2"/>
    <p:sldLayoutId id="2147483708" r:id="rId3"/>
    <p:sldLayoutId id="2147483709" r:id="rId4"/>
    <p:sldLayoutId id="2147483710" r:id="rId5"/>
    <p:sldLayoutId id="2147483682" r:id="rId6"/>
    <p:sldLayoutId id="2147483700" r:id="rId7"/>
    <p:sldLayoutId id="2147483699" r:id="rId8"/>
    <p:sldLayoutId id="2147483713" r:id="rId9"/>
    <p:sldLayoutId id="2147483683" r:id="rId10"/>
    <p:sldLayoutId id="2147483714" r:id="rId11"/>
    <p:sldLayoutId id="2147483688" r:id="rId12"/>
    <p:sldLayoutId id="2147483696" r:id="rId13"/>
    <p:sldLayoutId id="2147483698" r:id="rId14"/>
    <p:sldLayoutId id="2147483685" r:id="rId15"/>
    <p:sldLayoutId id="2147483706" r:id="rId16"/>
    <p:sldLayoutId id="2147483690" r:id="rId17"/>
    <p:sldLayoutId id="2147483703" r:id="rId18"/>
    <p:sldLayoutId id="2147483692" r:id="rId19"/>
    <p:sldLayoutId id="2147483705" r:id="rId20"/>
    <p:sldLayoutId id="2147483693" r:id="rId21"/>
    <p:sldLayoutId id="2147483707" r:id="rId22"/>
    <p:sldLayoutId id="2147483701" r:id="rId23"/>
    <p:sldLayoutId id="2147483691" r:id="rId24"/>
    <p:sldLayoutId id="2147483704" r:id="rId25"/>
  </p:sldLayoutIdLst>
  <p:hf hdr="0" ftr="0" dt="0"/>
  <p:txStyles>
    <p:titleStyle>
      <a:lvl1pPr algn="l" defTabSz="914400" rtl="0" eaLnBrk="1" latinLnBrk="0" hangingPunct="1">
        <a:lnSpc>
          <a:spcPct val="90000"/>
        </a:lnSpc>
        <a:spcBef>
          <a:spcPct val="0"/>
        </a:spcBef>
        <a:buNone/>
        <a:defRPr sz="2400" b="1" i="0" kern="1200" cap="none" baseline="0">
          <a:solidFill>
            <a:schemeClr val="tx2"/>
          </a:solidFill>
          <a:latin typeface="Palatino Linotype" panose="02040502050505030304" pitchFamily="18" charset="0"/>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mn-lt"/>
          <a:ea typeface="+mn-ea"/>
          <a:cs typeface="Futura Medium"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n-lt"/>
          <a:ea typeface="+mn-ea"/>
          <a:cs typeface="Futura Medium" panose="020B06020202040203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Futura Medium" panose="020B06020202040203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100" b="0" i="0" kern="1200">
          <a:solidFill>
            <a:schemeClr val="tx1"/>
          </a:solidFill>
          <a:latin typeface="+mn-lt"/>
          <a:ea typeface="+mn-ea"/>
          <a:cs typeface="Futura Medium" panose="020B06020202040203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100" b="0" i="0" kern="1200">
          <a:solidFill>
            <a:schemeClr val="tx1"/>
          </a:solidFill>
          <a:latin typeface="+mn-lt"/>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1FB2E9-8820-0576-FDED-D55BFC7CFDFD}"/>
              </a:ext>
            </a:extLst>
          </p:cNvPr>
          <p:cNvSpPr>
            <a:spLocks noGrp="1"/>
          </p:cNvSpPr>
          <p:nvPr>
            <p:ph type="ctrTitle"/>
          </p:nvPr>
        </p:nvSpPr>
        <p:spPr/>
        <p:txBody>
          <a:bodyPr/>
          <a:lstStyle/>
          <a:p>
            <a:r>
              <a:rPr lang="en-US" dirty="0">
                <a:latin typeface="Palatino Linotype" panose="02040502050505030304" pitchFamily="18" charset="0"/>
              </a:rPr>
              <a:t>Presentation title goes here</a:t>
            </a:r>
            <a:r>
              <a:rPr lang="en-US" dirty="0">
                <a:solidFill>
                  <a:schemeClr val="accent2"/>
                </a:solidFill>
                <a:latin typeface="Palatino Linotype" panose="02040502050505030304" pitchFamily="18" charset="0"/>
              </a:rPr>
              <a:t>.</a:t>
            </a:r>
          </a:p>
        </p:txBody>
      </p:sp>
      <p:sp>
        <p:nvSpPr>
          <p:cNvPr id="7" name="Subtitle 6">
            <a:extLst>
              <a:ext uri="{FF2B5EF4-FFF2-40B4-BE49-F238E27FC236}">
                <a16:creationId xmlns:a16="http://schemas.microsoft.com/office/drawing/2014/main" id="{43ABF842-2A8C-F9F3-4877-C177C3A14EA9}"/>
              </a:ext>
            </a:extLst>
          </p:cNvPr>
          <p:cNvSpPr>
            <a:spLocks noGrp="1"/>
          </p:cNvSpPr>
          <p:nvPr>
            <p:ph type="subTitle" idx="1"/>
          </p:nvPr>
        </p:nvSpPr>
        <p:spPr/>
        <p:txBody>
          <a:bodyPr/>
          <a:lstStyle/>
          <a:p>
            <a:r>
              <a:rPr lang="en-US" dirty="0"/>
              <a:t>If a subhead or brief explanation is required here is how it would be styled. You could have one sentence or several. Just adding in another sentence here so you can see how a bit more content would look. </a:t>
            </a:r>
          </a:p>
        </p:txBody>
      </p:sp>
      <p:sp>
        <p:nvSpPr>
          <p:cNvPr id="8" name="Text Placeholder 7">
            <a:extLst>
              <a:ext uri="{FF2B5EF4-FFF2-40B4-BE49-F238E27FC236}">
                <a16:creationId xmlns:a16="http://schemas.microsoft.com/office/drawing/2014/main" id="{5972D61D-596E-9372-A647-9C5BBB59794D}"/>
              </a:ext>
            </a:extLst>
          </p:cNvPr>
          <p:cNvSpPr>
            <a:spLocks noGrp="1"/>
          </p:cNvSpPr>
          <p:nvPr>
            <p:ph type="body" sz="quarter" idx="10"/>
          </p:nvPr>
        </p:nvSpPr>
        <p:spPr/>
        <p:txBody>
          <a:bodyPr/>
          <a:lstStyle/>
          <a:p>
            <a:r>
              <a:rPr lang="en-US"/>
              <a:t>1.19.23</a:t>
            </a:r>
            <a:endParaRPr lang="en-US" dirty="0"/>
          </a:p>
        </p:txBody>
      </p:sp>
    </p:spTree>
    <p:extLst>
      <p:ext uri="{BB962C8B-B14F-4D97-AF65-F5344CB8AC3E}">
        <p14:creationId xmlns:p14="http://schemas.microsoft.com/office/powerpoint/2010/main" val="3442784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87F6DB-9620-3E21-9C83-4C5BF44182A3}"/>
              </a:ext>
            </a:extLst>
          </p:cNvPr>
          <p:cNvSpPr>
            <a:spLocks noGrp="1"/>
          </p:cNvSpPr>
          <p:nvPr>
            <p:ph type="ctrTitle"/>
          </p:nvPr>
        </p:nvSpPr>
        <p:spPr/>
        <p:txBody>
          <a:bodyPr/>
          <a:lstStyle/>
          <a:p>
            <a:r>
              <a:rPr lang="en-US" dirty="0">
                <a:latin typeface="Palatino Linotype" panose="02040502050505030304" pitchFamily="18" charset="0"/>
              </a:rPr>
              <a:t>Presentation title goes here</a:t>
            </a:r>
            <a:r>
              <a:rPr lang="en-US" dirty="0">
                <a:solidFill>
                  <a:schemeClr val="accent2"/>
                </a:solidFill>
                <a:latin typeface="Palatino Linotype" panose="02040502050505030304" pitchFamily="18" charset="0"/>
              </a:rPr>
              <a:t>.</a:t>
            </a:r>
          </a:p>
        </p:txBody>
      </p:sp>
      <p:sp>
        <p:nvSpPr>
          <p:cNvPr id="6" name="Subtitle 5">
            <a:extLst>
              <a:ext uri="{FF2B5EF4-FFF2-40B4-BE49-F238E27FC236}">
                <a16:creationId xmlns:a16="http://schemas.microsoft.com/office/drawing/2014/main" id="{D9F7FDFA-0C36-9EF4-8AE1-B5094DC14D6B}"/>
              </a:ext>
            </a:extLst>
          </p:cNvPr>
          <p:cNvSpPr>
            <a:spLocks noGrp="1"/>
          </p:cNvSpPr>
          <p:nvPr>
            <p:ph type="subTitle" idx="1"/>
          </p:nvPr>
        </p:nvSpPr>
        <p:spPr/>
        <p:txBody>
          <a:bodyPr/>
          <a:lstStyle/>
          <a:p>
            <a:r>
              <a:rPr lang="en-US"/>
              <a:t>If a subhead or brief explanation is required here is how it would be styled. You could have one sentence or several. Just adding in another sentence here so you can see how a bit more content would look. </a:t>
            </a:r>
          </a:p>
        </p:txBody>
      </p:sp>
      <p:sp>
        <p:nvSpPr>
          <p:cNvPr id="2" name="Text Placeholder 1">
            <a:extLst>
              <a:ext uri="{FF2B5EF4-FFF2-40B4-BE49-F238E27FC236}">
                <a16:creationId xmlns:a16="http://schemas.microsoft.com/office/drawing/2014/main" id="{01B77A7B-2EE1-B5FF-73EC-3D424F009C5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59648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FBDF-53FD-0651-777F-182776A9844E}"/>
              </a:ext>
            </a:extLst>
          </p:cNvPr>
          <p:cNvSpPr>
            <a:spLocks noGrp="1"/>
          </p:cNvSpPr>
          <p:nvPr>
            <p:ph type="ctrTitle"/>
          </p:nvPr>
        </p:nvSpPr>
        <p:spPr/>
        <p:txBody>
          <a:bodyPr/>
          <a:lstStyle/>
          <a:p>
            <a:r>
              <a:rPr lang="en-US" dirty="0">
                <a:latin typeface="Palatino Linotype" panose="02040502050505030304" pitchFamily="18" charset="0"/>
              </a:rPr>
              <a:t>Divider Slide Solid</a:t>
            </a:r>
            <a:r>
              <a:rPr lang="en-US" dirty="0">
                <a:solidFill>
                  <a:schemeClr val="accent4"/>
                </a:solidFill>
                <a:latin typeface="Palatino Linotype" panose="02040502050505030304" pitchFamily="18" charset="0"/>
              </a:rPr>
              <a:t>.</a:t>
            </a:r>
          </a:p>
        </p:txBody>
      </p:sp>
    </p:spTree>
    <p:extLst>
      <p:ext uri="{BB962C8B-B14F-4D97-AF65-F5344CB8AC3E}">
        <p14:creationId xmlns:p14="http://schemas.microsoft.com/office/powerpoint/2010/main" val="217110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3095E-257E-1A27-86A4-EB57BDF2BC81}"/>
              </a:ext>
            </a:extLst>
          </p:cNvPr>
          <p:cNvSpPr>
            <a:spLocks noGrp="1"/>
          </p:cNvSpPr>
          <p:nvPr>
            <p:ph type="title"/>
          </p:nvPr>
        </p:nvSpPr>
        <p:spPr/>
        <p:txBody>
          <a:bodyPr/>
          <a:lstStyle/>
          <a:p>
            <a:r>
              <a:rPr lang="en-US" dirty="0">
                <a:latin typeface="Palatino Linotype" panose="02040502050505030304" pitchFamily="18" charset="0"/>
              </a:rPr>
              <a:t>Your simplified, 24-point slide heading lives here</a:t>
            </a:r>
          </a:p>
        </p:txBody>
      </p:sp>
      <p:sp>
        <p:nvSpPr>
          <p:cNvPr id="3" name="Content Placeholder 2">
            <a:extLst>
              <a:ext uri="{FF2B5EF4-FFF2-40B4-BE49-F238E27FC236}">
                <a16:creationId xmlns:a16="http://schemas.microsoft.com/office/drawing/2014/main" id="{EE37AB81-A12F-9145-06FD-3B20D329B29E}"/>
              </a:ext>
            </a:extLst>
          </p:cNvPr>
          <p:cNvSpPr>
            <a:spLocks noGrp="1"/>
          </p:cNvSpPr>
          <p:nvPr>
            <p:ph idx="1"/>
          </p:nvPr>
        </p:nvSpPr>
        <p:spPr/>
        <p:txBody>
          <a:bodyPr/>
          <a:lstStyle/>
          <a:p>
            <a:r>
              <a:rPr lang="en-US"/>
              <a:t>Bullet point 1</a:t>
            </a:r>
          </a:p>
          <a:p>
            <a:r>
              <a:rPr lang="en-US"/>
              <a:t>Bullet point 2</a:t>
            </a:r>
          </a:p>
          <a:p>
            <a:r>
              <a:rPr lang="en-US"/>
              <a:t>Bullet point 3</a:t>
            </a:r>
          </a:p>
        </p:txBody>
      </p:sp>
      <p:sp>
        <p:nvSpPr>
          <p:cNvPr id="4" name="Slide Number Placeholder 3">
            <a:extLst>
              <a:ext uri="{FF2B5EF4-FFF2-40B4-BE49-F238E27FC236}">
                <a16:creationId xmlns:a16="http://schemas.microsoft.com/office/drawing/2014/main" id="{5262AC93-33AC-2F75-EADE-E5E4E9AE3FA7}"/>
              </a:ext>
            </a:extLst>
          </p:cNvPr>
          <p:cNvSpPr>
            <a:spLocks noGrp="1"/>
          </p:cNvSpPr>
          <p:nvPr>
            <p:ph type="sldNum" sz="quarter" idx="12"/>
          </p:nvPr>
        </p:nvSpPr>
        <p:spPr/>
        <p:txBody>
          <a:bodyPr/>
          <a:lstStyle/>
          <a:p>
            <a:fld id="{0AC1B1AE-5318-D04B-BA52-4B700D95D8C2}" type="slidenum">
              <a:rPr lang="en-US" smtClean="0"/>
              <a:pPr/>
              <a:t>4</a:t>
            </a:fld>
            <a:endParaRPr lang="en-US"/>
          </a:p>
        </p:txBody>
      </p:sp>
      <p:sp>
        <p:nvSpPr>
          <p:cNvPr id="6" name="Title 1">
            <a:extLst>
              <a:ext uri="{FF2B5EF4-FFF2-40B4-BE49-F238E27FC236}">
                <a16:creationId xmlns:a16="http://schemas.microsoft.com/office/drawing/2014/main" id="{105220DE-33A4-51C8-7A29-8F6A5D9EF303}"/>
              </a:ext>
            </a:extLst>
          </p:cNvPr>
          <p:cNvSpPr txBox="1">
            <a:spLocks/>
          </p:cNvSpPr>
          <p:nvPr/>
        </p:nvSpPr>
        <p:spPr>
          <a:xfrm>
            <a:off x="505690" y="372300"/>
            <a:ext cx="10703327" cy="159031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8000" b="1" i="0" kern="1200" cap="none" baseline="0">
                <a:solidFill>
                  <a:schemeClr val="bg2"/>
                </a:solidFill>
                <a:latin typeface="Palatino" pitchFamily="2" charset="77"/>
                <a:ea typeface="Palatino" pitchFamily="2" charset="77"/>
                <a:cs typeface="+mj-cs"/>
              </a:defRPr>
            </a:lvl1pPr>
          </a:lstStyle>
          <a:p>
            <a:r>
              <a:rPr lang="en-US" sz="6000" dirty="0">
                <a:latin typeface="Palatino Linotype" panose="02040502050505030304" pitchFamily="18" charset="0"/>
              </a:rPr>
              <a:t>Click to edit master title style</a:t>
            </a:r>
            <a:r>
              <a:rPr lang="en-US" sz="6000" dirty="0">
                <a:solidFill>
                  <a:schemeClr val="accent4"/>
                </a:solidFill>
                <a:latin typeface="Palatino Linotype" panose="02040502050505030304" pitchFamily="18" charset="0"/>
              </a:rPr>
              <a:t>.</a:t>
            </a:r>
          </a:p>
        </p:txBody>
      </p:sp>
      <p:sp>
        <p:nvSpPr>
          <p:cNvPr id="5" name="TextBox 4">
            <a:extLst>
              <a:ext uri="{FF2B5EF4-FFF2-40B4-BE49-F238E27FC236}">
                <a16:creationId xmlns:a16="http://schemas.microsoft.com/office/drawing/2014/main" id="{D92BE489-6960-8A68-9211-064BBA23B2CF}"/>
              </a:ext>
            </a:extLst>
          </p:cNvPr>
          <p:cNvSpPr txBox="1"/>
          <p:nvPr/>
        </p:nvSpPr>
        <p:spPr>
          <a:xfrm>
            <a:off x="3399692" y="55098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222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DD1F76-DB61-4AFE-4882-40FE44D2D2FB}"/>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72D74D46-E4A2-5884-72EB-644A98CA3D5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74F47F3-EC68-0395-37D6-5E40C0FEF112}"/>
              </a:ext>
            </a:extLst>
          </p:cNvPr>
          <p:cNvSpPr>
            <a:spLocks noGrp="1"/>
          </p:cNvSpPr>
          <p:nvPr>
            <p:ph type="sldNum" sz="quarter" idx="12"/>
          </p:nvPr>
        </p:nvSpPr>
        <p:spPr/>
        <p:txBody>
          <a:bodyPr/>
          <a:lstStyle/>
          <a:p>
            <a:fld id="{0AC1B1AE-5318-D04B-BA52-4B700D95D8C2}" type="slidenum">
              <a:rPr lang="en-US" smtClean="0"/>
              <a:pPr/>
              <a:t>5</a:t>
            </a:fld>
            <a:endParaRPr lang="en-US"/>
          </a:p>
        </p:txBody>
      </p:sp>
    </p:spTree>
    <p:extLst>
      <p:ext uri="{BB962C8B-B14F-4D97-AF65-F5344CB8AC3E}">
        <p14:creationId xmlns:p14="http://schemas.microsoft.com/office/powerpoint/2010/main" val="3203734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FDB927-5C22-46E0-C781-FFC654CEF5A8}"/>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E95345A-793C-9C80-0871-B65E5577BAC0}"/>
              </a:ext>
            </a:extLst>
          </p:cNvPr>
          <p:cNvSpPr>
            <a:spLocks noGrp="1"/>
          </p:cNvSpPr>
          <p:nvPr>
            <p:ph type="sldNum" sz="quarter" idx="12"/>
          </p:nvPr>
        </p:nvSpPr>
        <p:spPr/>
        <p:txBody>
          <a:bodyPr/>
          <a:lstStyle/>
          <a:p>
            <a:fld id="{0AC1B1AE-5318-D04B-BA52-4B700D95D8C2}" type="slidenum">
              <a:rPr lang="en-US" smtClean="0"/>
              <a:pPr/>
              <a:t>6</a:t>
            </a:fld>
            <a:endParaRPr lang="en-US"/>
          </a:p>
        </p:txBody>
      </p:sp>
    </p:spTree>
    <p:extLst>
      <p:ext uri="{BB962C8B-B14F-4D97-AF65-F5344CB8AC3E}">
        <p14:creationId xmlns:p14="http://schemas.microsoft.com/office/powerpoint/2010/main" val="2367070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9B531-96C2-B135-6ED0-2CB72E042CF3}"/>
              </a:ext>
            </a:extLst>
          </p:cNvPr>
          <p:cNvSpPr>
            <a:spLocks noGrp="1"/>
          </p:cNvSpPr>
          <p:nvPr>
            <p:ph type="sldNum" sz="quarter" idx="12"/>
          </p:nvPr>
        </p:nvSpPr>
        <p:spPr/>
        <p:txBody>
          <a:bodyPr/>
          <a:lstStyle/>
          <a:p>
            <a:fld id="{0AC1B1AE-5318-D04B-BA52-4B700D95D8C2}" type="slidenum">
              <a:rPr lang="en-US" smtClean="0"/>
              <a:pPr/>
              <a:t>7</a:t>
            </a:fld>
            <a:endParaRPr lang="en-US"/>
          </a:p>
        </p:txBody>
      </p:sp>
    </p:spTree>
    <p:extLst>
      <p:ext uri="{BB962C8B-B14F-4D97-AF65-F5344CB8AC3E}">
        <p14:creationId xmlns:p14="http://schemas.microsoft.com/office/powerpoint/2010/main" val="217839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3095E-257E-1A27-86A4-EB57BDF2BC81}"/>
              </a:ext>
            </a:extLst>
          </p:cNvPr>
          <p:cNvSpPr>
            <a:spLocks noGrp="1"/>
          </p:cNvSpPr>
          <p:nvPr>
            <p:ph type="title"/>
          </p:nvPr>
        </p:nvSpPr>
        <p:spPr/>
        <p:txBody>
          <a:bodyPr/>
          <a:lstStyle/>
          <a:p>
            <a:r>
              <a:rPr lang="en-US"/>
              <a:t>Your simplified, 24-point slide heading lives here</a:t>
            </a:r>
          </a:p>
        </p:txBody>
      </p:sp>
      <p:sp>
        <p:nvSpPr>
          <p:cNvPr id="4" name="Slide Number Placeholder 3">
            <a:extLst>
              <a:ext uri="{FF2B5EF4-FFF2-40B4-BE49-F238E27FC236}">
                <a16:creationId xmlns:a16="http://schemas.microsoft.com/office/drawing/2014/main" id="{5262AC93-33AC-2F75-EADE-E5E4E9AE3FA7}"/>
              </a:ext>
            </a:extLst>
          </p:cNvPr>
          <p:cNvSpPr>
            <a:spLocks noGrp="1"/>
          </p:cNvSpPr>
          <p:nvPr>
            <p:ph type="sldNum" sz="quarter" idx="12"/>
          </p:nvPr>
        </p:nvSpPr>
        <p:spPr/>
        <p:txBody>
          <a:bodyPr/>
          <a:lstStyle/>
          <a:p>
            <a:fld id="{0AC1B1AE-5318-D04B-BA52-4B700D95D8C2}" type="slidenum">
              <a:rPr lang="en-US" smtClean="0"/>
              <a:pPr/>
              <a:t>8</a:t>
            </a:fld>
            <a:endParaRPr lang="en-US"/>
          </a:p>
        </p:txBody>
      </p:sp>
      <p:sp>
        <p:nvSpPr>
          <p:cNvPr id="5" name="Text Placeholder 4">
            <a:extLst>
              <a:ext uri="{FF2B5EF4-FFF2-40B4-BE49-F238E27FC236}">
                <a16:creationId xmlns:a16="http://schemas.microsoft.com/office/drawing/2014/main" id="{2B148AD5-A1EA-B495-2A09-6ECB513777CA}"/>
              </a:ext>
            </a:extLst>
          </p:cNvPr>
          <p:cNvSpPr>
            <a:spLocks noGrp="1"/>
          </p:cNvSpPr>
          <p:nvPr>
            <p:ph type="body" sz="quarter" idx="14"/>
          </p:nvPr>
        </p:nvSpPr>
        <p:spPr/>
        <p:txBody>
          <a:bodyPr/>
          <a:lstStyle/>
          <a:p>
            <a:endParaRPr lang="en-US">
              <a:latin typeface="+mn-lt"/>
            </a:endParaRPr>
          </a:p>
        </p:txBody>
      </p:sp>
      <p:sp>
        <p:nvSpPr>
          <p:cNvPr id="6" name="Text Placeholder 5">
            <a:extLst>
              <a:ext uri="{FF2B5EF4-FFF2-40B4-BE49-F238E27FC236}">
                <a16:creationId xmlns:a16="http://schemas.microsoft.com/office/drawing/2014/main" id="{46E9B122-E48F-71F9-6E0F-DB9D6C0F9DB6}"/>
              </a:ext>
            </a:extLst>
          </p:cNvPr>
          <p:cNvSpPr>
            <a:spLocks noGrp="1"/>
          </p:cNvSpPr>
          <p:nvPr>
            <p:ph type="body" sz="quarter" idx="15"/>
          </p:nvPr>
        </p:nvSpPr>
        <p:spPr/>
        <p:txBody>
          <a:bodyPr/>
          <a:lstStyle/>
          <a:p>
            <a:endParaRPr lang="en-US">
              <a:latin typeface="+mn-lt"/>
            </a:endParaRPr>
          </a:p>
        </p:txBody>
      </p:sp>
      <p:sp>
        <p:nvSpPr>
          <p:cNvPr id="8" name="Text Placeholder 7">
            <a:extLst>
              <a:ext uri="{FF2B5EF4-FFF2-40B4-BE49-F238E27FC236}">
                <a16:creationId xmlns:a16="http://schemas.microsoft.com/office/drawing/2014/main" id="{7B089651-9128-161D-590D-C40074E7AF15}"/>
              </a:ext>
            </a:extLst>
          </p:cNvPr>
          <p:cNvSpPr>
            <a:spLocks noGrp="1"/>
          </p:cNvSpPr>
          <p:nvPr>
            <p:ph type="body" sz="quarter" idx="13"/>
          </p:nvPr>
        </p:nvSpPr>
        <p:spPr/>
        <p:txBody>
          <a:bodyPr/>
          <a:lstStyle/>
          <a:p>
            <a:endParaRPr lang="en-US">
              <a:latin typeface="+mn-lt"/>
            </a:endParaRPr>
          </a:p>
        </p:txBody>
      </p:sp>
    </p:spTree>
    <p:extLst>
      <p:ext uri="{BB962C8B-B14F-4D97-AF65-F5344CB8AC3E}">
        <p14:creationId xmlns:p14="http://schemas.microsoft.com/office/powerpoint/2010/main" val="3265661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C8F4E-10F4-E2E4-373C-72BADF199039}"/>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E2506CF1-C4D0-3482-A0D1-0AE0C05343D0}"/>
              </a:ext>
            </a:extLst>
          </p:cNvPr>
          <p:cNvSpPr>
            <a:spLocks noGrp="1"/>
          </p:cNvSpPr>
          <p:nvPr>
            <p:ph type="sldNum" sz="quarter" idx="12"/>
          </p:nvPr>
        </p:nvSpPr>
        <p:spPr/>
        <p:txBody>
          <a:bodyPr/>
          <a:lstStyle/>
          <a:p>
            <a:fld id="{0AC1B1AE-5318-D04B-BA52-4B700D95D8C2}" type="slidenum">
              <a:rPr lang="en-US" smtClean="0"/>
              <a:pPr/>
              <a:t>9</a:t>
            </a:fld>
            <a:endParaRPr lang="en-US"/>
          </a:p>
        </p:txBody>
      </p:sp>
      <p:sp>
        <p:nvSpPr>
          <p:cNvPr id="4" name="Text Placeholder 3">
            <a:extLst>
              <a:ext uri="{FF2B5EF4-FFF2-40B4-BE49-F238E27FC236}">
                <a16:creationId xmlns:a16="http://schemas.microsoft.com/office/drawing/2014/main" id="{A2C87973-0110-54C9-158E-9F447608DE7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89761739"/>
      </p:ext>
    </p:extLst>
  </p:cSld>
  <p:clrMapOvr>
    <a:masterClrMapping/>
  </p:clrMapOvr>
</p:sld>
</file>

<file path=ppt/theme/theme1.xml><?xml version="1.0" encoding="utf-8"?>
<a:theme xmlns:a="http://schemas.openxmlformats.org/drawingml/2006/main" name="Office Theme">
  <a:themeElements>
    <a:clrScheme name="CJP 3">
      <a:dk1>
        <a:srgbClr val="000000"/>
      </a:dk1>
      <a:lt1>
        <a:srgbClr val="FFFFFF"/>
      </a:lt1>
      <a:dk2>
        <a:srgbClr val="1D62AE"/>
      </a:dk2>
      <a:lt2>
        <a:srgbClr val="FDF5E8"/>
      </a:lt2>
      <a:accent1>
        <a:srgbClr val="80349F"/>
      </a:accent1>
      <a:accent2>
        <a:srgbClr val="FF990A"/>
      </a:accent2>
      <a:accent3>
        <a:srgbClr val="3490E8"/>
      </a:accent3>
      <a:accent4>
        <a:srgbClr val="FFC000"/>
      </a:accent4>
      <a:accent5>
        <a:srgbClr val="9291FF"/>
      </a:accent5>
      <a:accent6>
        <a:srgbClr val="719B23"/>
      </a:accent6>
      <a:hlink>
        <a:srgbClr val="3490E8"/>
      </a:hlink>
      <a:folHlink>
        <a:srgbClr val="8034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053ab85-94c3-47c2-9a3b-c8e43f8ab933">
      <Terms xmlns="http://schemas.microsoft.com/office/infopath/2007/PartnerControls"/>
    </lcf76f155ced4ddcb4097134ff3c332f>
    <TaxCatchAll xmlns="bd8ebffa-e2fe-4020-8bba-74a96af2754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6A7DE85CD2B347922EB90A4EFDE41A" ma:contentTypeVersion="16" ma:contentTypeDescription="Create a new document." ma:contentTypeScope="" ma:versionID="72834dc07895e7585e699a3f58f50b42">
  <xsd:schema xmlns:xsd="http://www.w3.org/2001/XMLSchema" xmlns:xs="http://www.w3.org/2001/XMLSchema" xmlns:p="http://schemas.microsoft.com/office/2006/metadata/properties" xmlns:ns2="8053ab85-94c3-47c2-9a3b-c8e43f8ab933" xmlns:ns3="bd8ebffa-e2fe-4020-8bba-74a96af2754e" targetNamespace="http://schemas.microsoft.com/office/2006/metadata/properties" ma:root="true" ma:fieldsID="a77adc16a78f5be244d85dd053f41aed" ns2:_="" ns3:_="">
    <xsd:import namespace="8053ab85-94c3-47c2-9a3b-c8e43f8ab933"/>
    <xsd:import namespace="bd8ebffa-e2fe-4020-8bba-74a96af275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53ab85-94c3-47c2-9a3b-c8e43f8ab9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840f62-cb7a-4cfd-8b61-54658948785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d8ebffa-e2fe-4020-8bba-74a96af2754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41b12a-4a56-4a6c-8cee-5eeb538945cb}" ma:internalName="TaxCatchAll" ma:showField="CatchAllData" ma:web="bd8ebffa-e2fe-4020-8bba-74a96af275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1CF852-FA17-4D58-AE31-68956834F9F9}">
  <ds:schemaRefs>
    <ds:schemaRef ds:uri="http://schemas.openxmlformats.org/package/2006/metadata/core-properties"/>
    <ds:schemaRef ds:uri="http://schemas.microsoft.com/office/2006/documentManagement/types"/>
    <ds:schemaRef ds:uri="http://schemas.microsoft.com/office/infopath/2007/PartnerControls"/>
    <ds:schemaRef ds:uri="bd8ebffa-e2fe-4020-8bba-74a96af2754e"/>
    <ds:schemaRef ds:uri="http://purl.org/dc/terms/"/>
    <ds:schemaRef ds:uri="http://purl.org/dc/elements/1.1/"/>
    <ds:schemaRef ds:uri="8053ab85-94c3-47c2-9a3b-c8e43f8ab933"/>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C50C8AD-124B-49C1-90EB-43E9B4AE23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53ab85-94c3-47c2-9a3b-c8e43f8ab933"/>
    <ds:schemaRef ds:uri="bd8ebffa-e2fe-4020-8bba-74a96af275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ECFFCF-5C8A-465C-A3D9-CC597813DE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10319</TotalTime>
  <Words>137</Words>
  <Application>Microsoft Macintosh PowerPoint</Application>
  <PresentationFormat>Widescreen</PresentationFormat>
  <Paragraphs>18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Palatino Linotype</vt:lpstr>
      <vt:lpstr>Office Theme</vt:lpstr>
      <vt:lpstr>Presentation title goes here.</vt:lpstr>
      <vt:lpstr>Presentation title goes here.</vt:lpstr>
      <vt:lpstr>Divider Slide Solid.</vt:lpstr>
      <vt:lpstr>Your simplified, 24-point slide heading lives here</vt:lpstr>
      <vt:lpstr>PowerPoint Presentation</vt:lpstr>
      <vt:lpstr>PowerPoint Presentation</vt:lpstr>
      <vt:lpstr>PowerPoint Presentation</vt:lpstr>
      <vt:lpstr>Your simplified, 24-point slide heading lives here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Nelson Holland</dc:creator>
  <cp:keywords/>
  <dc:description/>
  <cp:lastModifiedBy>Katherine Eckenfels</cp:lastModifiedBy>
  <cp:revision>3</cp:revision>
  <dcterms:created xsi:type="dcterms:W3CDTF">2021-01-05T02:19:27Z</dcterms:created>
  <dcterms:modified xsi:type="dcterms:W3CDTF">2023-01-19T16:50:03Z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0x010100166A7DE85CD2B347922EB90A4EFDE41A</vt:lpwstr>
  </property>
  <property fmtid="{D5CDD505-2E9C-101B-9397-08002B2CF9AE}" pid="3" name="MediaServiceImageTags">
    <vt:lpwstr/>
  </property>
</Properties>
</file>